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1B8B6D-8946-5E43-CC1F-F4A41897C6F8}" v="276" dt="2025-12-04T22:13:25.2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C06D2F-0F61-4FB6-97AE-FE30D37A6A6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34F1042-DAB7-4620-8C57-AAEFBB8EA282}">
      <dgm:prSet/>
      <dgm:spPr/>
      <dgm:t>
        <a:bodyPr/>
        <a:lstStyle/>
        <a:p>
          <a:r>
            <a:rPr lang="en-US"/>
            <a:t>Real-world teamwork &amp; Scrum communication</a:t>
          </a:r>
        </a:p>
      </dgm:t>
    </dgm:pt>
    <dgm:pt modelId="{0A282249-C7E8-4525-B7B7-3DB82E2CA8EF}" type="parTrans" cxnId="{6652A123-DBB3-4769-AC59-0DD08F0D0F38}">
      <dgm:prSet/>
      <dgm:spPr/>
      <dgm:t>
        <a:bodyPr/>
        <a:lstStyle/>
        <a:p>
          <a:endParaRPr lang="en-US"/>
        </a:p>
      </dgm:t>
    </dgm:pt>
    <dgm:pt modelId="{5CE58D58-F979-4D1E-8DF6-8CE3AF962946}" type="sibTrans" cxnId="{6652A123-DBB3-4769-AC59-0DD08F0D0F38}">
      <dgm:prSet/>
      <dgm:spPr/>
      <dgm:t>
        <a:bodyPr/>
        <a:lstStyle/>
        <a:p>
          <a:endParaRPr lang="en-US"/>
        </a:p>
      </dgm:t>
    </dgm:pt>
    <dgm:pt modelId="{E8897BDB-8216-4CF0-90C1-DE97B84A157B}">
      <dgm:prSet/>
      <dgm:spPr/>
      <dgm:t>
        <a:bodyPr/>
        <a:lstStyle/>
        <a:p>
          <a:r>
            <a:rPr lang="en-US"/>
            <a:t>Documenting a full software project</a:t>
          </a:r>
        </a:p>
      </dgm:t>
    </dgm:pt>
    <dgm:pt modelId="{5716EDA6-3AEA-4409-9DD6-EA3154EA509F}" type="parTrans" cxnId="{D53B9EEE-DC4B-485A-86F3-ECFFAC02F244}">
      <dgm:prSet/>
      <dgm:spPr/>
      <dgm:t>
        <a:bodyPr/>
        <a:lstStyle/>
        <a:p>
          <a:endParaRPr lang="en-US"/>
        </a:p>
      </dgm:t>
    </dgm:pt>
    <dgm:pt modelId="{BD46F5F5-CFB9-4B6C-9928-ABBBF48F1539}" type="sibTrans" cxnId="{D53B9EEE-DC4B-485A-86F3-ECFFAC02F244}">
      <dgm:prSet/>
      <dgm:spPr/>
      <dgm:t>
        <a:bodyPr/>
        <a:lstStyle/>
        <a:p>
          <a:endParaRPr lang="en-US"/>
        </a:p>
      </dgm:t>
    </dgm:pt>
    <dgm:pt modelId="{EA95C7F7-9389-4AA1-A2FC-DCBD42A361B0}">
      <dgm:prSet/>
      <dgm:spPr/>
      <dgm:t>
        <a:bodyPr/>
        <a:lstStyle/>
        <a:p>
          <a:r>
            <a:rPr lang="en-US"/>
            <a:t>Importance of naming conventions</a:t>
          </a:r>
        </a:p>
      </dgm:t>
    </dgm:pt>
    <dgm:pt modelId="{881BC18C-1941-4E55-AE9B-79CEDFBF7F5B}" type="parTrans" cxnId="{0F753F13-AE3D-4B45-B4D6-0AC7C75AB0F7}">
      <dgm:prSet/>
      <dgm:spPr/>
      <dgm:t>
        <a:bodyPr/>
        <a:lstStyle/>
        <a:p>
          <a:endParaRPr lang="en-US"/>
        </a:p>
      </dgm:t>
    </dgm:pt>
    <dgm:pt modelId="{5C5F0E2B-A6FC-4294-911E-83D3C95B183C}" type="sibTrans" cxnId="{0F753F13-AE3D-4B45-B4D6-0AC7C75AB0F7}">
      <dgm:prSet/>
      <dgm:spPr/>
      <dgm:t>
        <a:bodyPr/>
        <a:lstStyle/>
        <a:p>
          <a:endParaRPr lang="en-US"/>
        </a:p>
      </dgm:t>
    </dgm:pt>
    <dgm:pt modelId="{C7CB8259-006F-4FF3-AFF8-39B63BB612D8}">
      <dgm:prSet/>
      <dgm:spPr/>
      <dgm:t>
        <a:bodyPr/>
        <a:lstStyle/>
        <a:p>
          <a:r>
            <a:rPr lang="en-US"/>
            <a:t>How UI/UX decisions affect user experience</a:t>
          </a:r>
        </a:p>
      </dgm:t>
    </dgm:pt>
    <dgm:pt modelId="{C67D0B77-EE01-4BD6-8F40-7CEAD9028F83}" type="parTrans" cxnId="{10643201-2B16-4E6D-A183-F549FA88E8F6}">
      <dgm:prSet/>
      <dgm:spPr/>
      <dgm:t>
        <a:bodyPr/>
        <a:lstStyle/>
        <a:p>
          <a:endParaRPr lang="en-US"/>
        </a:p>
      </dgm:t>
    </dgm:pt>
    <dgm:pt modelId="{1BF22852-7333-4A27-96A5-97341692A89B}" type="sibTrans" cxnId="{10643201-2B16-4E6D-A183-F549FA88E8F6}">
      <dgm:prSet/>
      <dgm:spPr/>
      <dgm:t>
        <a:bodyPr/>
        <a:lstStyle/>
        <a:p>
          <a:endParaRPr lang="en-US"/>
        </a:p>
      </dgm:t>
    </dgm:pt>
    <dgm:pt modelId="{8EFC933D-805F-4C54-A9A0-8C0764A92A5A}">
      <dgm:prSet/>
      <dgm:spPr/>
      <dgm:t>
        <a:bodyPr/>
        <a:lstStyle/>
        <a:p>
          <a:r>
            <a:rPr lang="en-US"/>
            <a:t>Time management balancing Mister KSU duties + coursework</a:t>
          </a:r>
        </a:p>
      </dgm:t>
    </dgm:pt>
    <dgm:pt modelId="{2C35EC4A-98D8-422B-BBB8-7BF8B8479AB0}" type="parTrans" cxnId="{BADF5D56-9B24-437F-A187-1986788BD858}">
      <dgm:prSet/>
      <dgm:spPr/>
      <dgm:t>
        <a:bodyPr/>
        <a:lstStyle/>
        <a:p>
          <a:endParaRPr lang="en-US"/>
        </a:p>
      </dgm:t>
    </dgm:pt>
    <dgm:pt modelId="{52FCFCA9-31A1-4D1D-8468-8DC24E22CB12}" type="sibTrans" cxnId="{BADF5D56-9B24-437F-A187-1986788BD858}">
      <dgm:prSet/>
      <dgm:spPr/>
      <dgm:t>
        <a:bodyPr/>
        <a:lstStyle/>
        <a:p>
          <a:endParaRPr lang="en-US"/>
        </a:p>
      </dgm:t>
    </dgm:pt>
    <dgm:pt modelId="{ABEAC08B-E222-486B-91F2-B3CDAED559D5}" type="pres">
      <dgm:prSet presAssocID="{31C06D2F-0F61-4FB6-97AE-FE30D37A6A63}" presName="root" presStyleCnt="0">
        <dgm:presLayoutVars>
          <dgm:dir/>
          <dgm:resizeHandles val="exact"/>
        </dgm:presLayoutVars>
      </dgm:prSet>
      <dgm:spPr/>
    </dgm:pt>
    <dgm:pt modelId="{F2DD4689-D4FC-4890-868E-AAB94F36B4BB}" type="pres">
      <dgm:prSet presAssocID="{334F1042-DAB7-4620-8C57-AAEFBB8EA282}" presName="compNode" presStyleCnt="0"/>
      <dgm:spPr/>
    </dgm:pt>
    <dgm:pt modelId="{E1C23CEB-7FAF-4310-AEA7-E60450F6E932}" type="pres">
      <dgm:prSet presAssocID="{334F1042-DAB7-4620-8C57-AAEFBB8EA282}" presName="bgRect" presStyleLbl="bgShp" presStyleIdx="0" presStyleCnt="5"/>
      <dgm:spPr/>
    </dgm:pt>
    <dgm:pt modelId="{7DD5E0CC-D03F-435D-9C62-E07ACEBF16C8}" type="pres">
      <dgm:prSet presAssocID="{334F1042-DAB7-4620-8C57-AAEFBB8EA28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F744EF48-DB63-4B1A-A569-32E90D83C3AE}" type="pres">
      <dgm:prSet presAssocID="{334F1042-DAB7-4620-8C57-AAEFBB8EA282}" presName="spaceRect" presStyleCnt="0"/>
      <dgm:spPr/>
    </dgm:pt>
    <dgm:pt modelId="{50A21E64-F6D5-49A0-99C9-7BF8F1071AC0}" type="pres">
      <dgm:prSet presAssocID="{334F1042-DAB7-4620-8C57-AAEFBB8EA282}" presName="parTx" presStyleLbl="revTx" presStyleIdx="0" presStyleCnt="5">
        <dgm:presLayoutVars>
          <dgm:chMax val="0"/>
          <dgm:chPref val="0"/>
        </dgm:presLayoutVars>
      </dgm:prSet>
      <dgm:spPr/>
    </dgm:pt>
    <dgm:pt modelId="{A701AC12-9A48-4C72-9949-E8075ACD9A84}" type="pres">
      <dgm:prSet presAssocID="{5CE58D58-F979-4D1E-8DF6-8CE3AF962946}" presName="sibTrans" presStyleCnt="0"/>
      <dgm:spPr/>
    </dgm:pt>
    <dgm:pt modelId="{5F798F1F-A1C9-4136-A509-3E460C107563}" type="pres">
      <dgm:prSet presAssocID="{E8897BDB-8216-4CF0-90C1-DE97B84A157B}" presName="compNode" presStyleCnt="0"/>
      <dgm:spPr/>
    </dgm:pt>
    <dgm:pt modelId="{876DB837-2732-4769-8CBD-E9515473071A}" type="pres">
      <dgm:prSet presAssocID="{E8897BDB-8216-4CF0-90C1-DE97B84A157B}" presName="bgRect" presStyleLbl="bgShp" presStyleIdx="1" presStyleCnt="5"/>
      <dgm:spPr/>
    </dgm:pt>
    <dgm:pt modelId="{5BF97F3E-3D47-4FF2-8FBD-8804FE987DCC}" type="pres">
      <dgm:prSet presAssocID="{E8897BDB-8216-4CF0-90C1-DE97B84A157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2972D2E4-7CA9-48F3-B518-20EA182A18F7}" type="pres">
      <dgm:prSet presAssocID="{E8897BDB-8216-4CF0-90C1-DE97B84A157B}" presName="spaceRect" presStyleCnt="0"/>
      <dgm:spPr/>
    </dgm:pt>
    <dgm:pt modelId="{C6F04654-3C25-4045-8DD0-E93940246AAE}" type="pres">
      <dgm:prSet presAssocID="{E8897BDB-8216-4CF0-90C1-DE97B84A157B}" presName="parTx" presStyleLbl="revTx" presStyleIdx="1" presStyleCnt="5">
        <dgm:presLayoutVars>
          <dgm:chMax val="0"/>
          <dgm:chPref val="0"/>
        </dgm:presLayoutVars>
      </dgm:prSet>
      <dgm:spPr/>
    </dgm:pt>
    <dgm:pt modelId="{4D943741-8C03-4554-AF56-4B75C5206C5D}" type="pres">
      <dgm:prSet presAssocID="{BD46F5F5-CFB9-4B6C-9928-ABBBF48F1539}" presName="sibTrans" presStyleCnt="0"/>
      <dgm:spPr/>
    </dgm:pt>
    <dgm:pt modelId="{7CBD240E-00FA-4107-A69A-9BBD4BA3364F}" type="pres">
      <dgm:prSet presAssocID="{EA95C7F7-9389-4AA1-A2FC-DCBD42A361B0}" presName="compNode" presStyleCnt="0"/>
      <dgm:spPr/>
    </dgm:pt>
    <dgm:pt modelId="{B99F7705-6A9B-43EC-A6CE-CC2C7CCCC62B}" type="pres">
      <dgm:prSet presAssocID="{EA95C7F7-9389-4AA1-A2FC-DCBD42A361B0}" presName="bgRect" presStyleLbl="bgShp" presStyleIdx="2" presStyleCnt="5"/>
      <dgm:spPr/>
    </dgm:pt>
    <dgm:pt modelId="{CA51DD6E-3A90-42CB-99E5-34C44E4E2CDD}" type="pres">
      <dgm:prSet presAssocID="{EA95C7F7-9389-4AA1-A2FC-DCBD42A361B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4DC625D-6907-41AC-A337-BCFD0BF36330}" type="pres">
      <dgm:prSet presAssocID="{EA95C7F7-9389-4AA1-A2FC-DCBD42A361B0}" presName="spaceRect" presStyleCnt="0"/>
      <dgm:spPr/>
    </dgm:pt>
    <dgm:pt modelId="{70E88822-CC70-4AA2-A21B-0729019BE733}" type="pres">
      <dgm:prSet presAssocID="{EA95C7F7-9389-4AA1-A2FC-DCBD42A361B0}" presName="parTx" presStyleLbl="revTx" presStyleIdx="2" presStyleCnt="5">
        <dgm:presLayoutVars>
          <dgm:chMax val="0"/>
          <dgm:chPref val="0"/>
        </dgm:presLayoutVars>
      </dgm:prSet>
      <dgm:spPr/>
    </dgm:pt>
    <dgm:pt modelId="{A0A9F749-D929-4DC7-9108-453187C80CDC}" type="pres">
      <dgm:prSet presAssocID="{5C5F0E2B-A6FC-4294-911E-83D3C95B183C}" presName="sibTrans" presStyleCnt="0"/>
      <dgm:spPr/>
    </dgm:pt>
    <dgm:pt modelId="{D25525C6-D208-4C79-B678-7EA6531C8AC3}" type="pres">
      <dgm:prSet presAssocID="{C7CB8259-006F-4FF3-AFF8-39B63BB612D8}" presName="compNode" presStyleCnt="0"/>
      <dgm:spPr/>
    </dgm:pt>
    <dgm:pt modelId="{29FCCB98-88CD-45D1-9A9B-B39EB2449DD9}" type="pres">
      <dgm:prSet presAssocID="{C7CB8259-006F-4FF3-AFF8-39B63BB612D8}" presName="bgRect" presStyleLbl="bgShp" presStyleIdx="3" presStyleCnt="5"/>
      <dgm:spPr/>
    </dgm:pt>
    <dgm:pt modelId="{80566240-BCAB-4142-9411-8C2D7A288983}" type="pres">
      <dgm:prSet presAssocID="{C7CB8259-006F-4FF3-AFF8-39B63BB612D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84D202D7-338C-42D2-91E1-D4DEA5A5F285}" type="pres">
      <dgm:prSet presAssocID="{C7CB8259-006F-4FF3-AFF8-39B63BB612D8}" presName="spaceRect" presStyleCnt="0"/>
      <dgm:spPr/>
    </dgm:pt>
    <dgm:pt modelId="{9946C7C8-4CF8-4146-BDCF-B7C2C208AF8A}" type="pres">
      <dgm:prSet presAssocID="{C7CB8259-006F-4FF3-AFF8-39B63BB612D8}" presName="parTx" presStyleLbl="revTx" presStyleIdx="3" presStyleCnt="5">
        <dgm:presLayoutVars>
          <dgm:chMax val="0"/>
          <dgm:chPref val="0"/>
        </dgm:presLayoutVars>
      </dgm:prSet>
      <dgm:spPr/>
    </dgm:pt>
    <dgm:pt modelId="{176D2DDB-1ACA-41D4-8299-6E251BEB6A88}" type="pres">
      <dgm:prSet presAssocID="{1BF22852-7333-4A27-96A5-97341692A89B}" presName="sibTrans" presStyleCnt="0"/>
      <dgm:spPr/>
    </dgm:pt>
    <dgm:pt modelId="{D28EDB66-EA14-4CD5-AB2D-92B159B42029}" type="pres">
      <dgm:prSet presAssocID="{8EFC933D-805F-4C54-A9A0-8C0764A92A5A}" presName="compNode" presStyleCnt="0"/>
      <dgm:spPr/>
    </dgm:pt>
    <dgm:pt modelId="{46C37B86-411E-4161-8629-CFBAFA7DE179}" type="pres">
      <dgm:prSet presAssocID="{8EFC933D-805F-4C54-A9A0-8C0764A92A5A}" presName="bgRect" presStyleLbl="bgShp" presStyleIdx="4" presStyleCnt="5"/>
      <dgm:spPr/>
    </dgm:pt>
    <dgm:pt modelId="{7E432C22-718B-4B78-97EE-DA9388BFB026}" type="pres">
      <dgm:prSet presAssocID="{8EFC933D-805F-4C54-A9A0-8C0764A92A5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424A0A8A-CA5E-402E-BB70-D963FCD6516D}" type="pres">
      <dgm:prSet presAssocID="{8EFC933D-805F-4C54-A9A0-8C0764A92A5A}" presName="spaceRect" presStyleCnt="0"/>
      <dgm:spPr/>
    </dgm:pt>
    <dgm:pt modelId="{FF262B66-09DC-4871-8D10-7B31684624EF}" type="pres">
      <dgm:prSet presAssocID="{8EFC933D-805F-4C54-A9A0-8C0764A92A5A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10643201-2B16-4E6D-A183-F549FA88E8F6}" srcId="{31C06D2F-0F61-4FB6-97AE-FE30D37A6A63}" destId="{C7CB8259-006F-4FF3-AFF8-39B63BB612D8}" srcOrd="3" destOrd="0" parTransId="{C67D0B77-EE01-4BD6-8F40-7CEAD9028F83}" sibTransId="{1BF22852-7333-4A27-96A5-97341692A89B}"/>
    <dgm:cxn modelId="{0F753F13-AE3D-4B45-B4D6-0AC7C75AB0F7}" srcId="{31C06D2F-0F61-4FB6-97AE-FE30D37A6A63}" destId="{EA95C7F7-9389-4AA1-A2FC-DCBD42A361B0}" srcOrd="2" destOrd="0" parTransId="{881BC18C-1941-4E55-AE9B-79CEDFBF7F5B}" sibTransId="{5C5F0E2B-A6FC-4294-911E-83D3C95B183C}"/>
    <dgm:cxn modelId="{6652A123-DBB3-4769-AC59-0DD08F0D0F38}" srcId="{31C06D2F-0F61-4FB6-97AE-FE30D37A6A63}" destId="{334F1042-DAB7-4620-8C57-AAEFBB8EA282}" srcOrd="0" destOrd="0" parTransId="{0A282249-C7E8-4525-B7B7-3DB82E2CA8EF}" sibTransId="{5CE58D58-F979-4D1E-8DF6-8CE3AF962946}"/>
    <dgm:cxn modelId="{0327A42B-A7F4-430D-BC05-44CB4E39C77E}" type="presOf" srcId="{8EFC933D-805F-4C54-A9A0-8C0764A92A5A}" destId="{FF262B66-09DC-4871-8D10-7B31684624EF}" srcOrd="0" destOrd="0" presId="urn:microsoft.com/office/officeart/2018/2/layout/IconVerticalSolidList"/>
    <dgm:cxn modelId="{D2F1B464-779F-41F0-AC8C-7CFDD76D1A2E}" type="presOf" srcId="{C7CB8259-006F-4FF3-AFF8-39B63BB612D8}" destId="{9946C7C8-4CF8-4146-BDCF-B7C2C208AF8A}" srcOrd="0" destOrd="0" presId="urn:microsoft.com/office/officeart/2018/2/layout/IconVerticalSolidList"/>
    <dgm:cxn modelId="{E670E349-0C99-4CE8-B404-D4D0CBBACA55}" type="presOf" srcId="{E8897BDB-8216-4CF0-90C1-DE97B84A157B}" destId="{C6F04654-3C25-4045-8DD0-E93940246AAE}" srcOrd="0" destOrd="0" presId="urn:microsoft.com/office/officeart/2018/2/layout/IconVerticalSolidList"/>
    <dgm:cxn modelId="{9AF36F6D-F296-406A-AD88-54A1E02AFBC4}" type="presOf" srcId="{EA95C7F7-9389-4AA1-A2FC-DCBD42A361B0}" destId="{70E88822-CC70-4AA2-A21B-0729019BE733}" srcOrd="0" destOrd="0" presId="urn:microsoft.com/office/officeart/2018/2/layout/IconVerticalSolidList"/>
    <dgm:cxn modelId="{BADF5D56-9B24-437F-A187-1986788BD858}" srcId="{31C06D2F-0F61-4FB6-97AE-FE30D37A6A63}" destId="{8EFC933D-805F-4C54-A9A0-8C0764A92A5A}" srcOrd="4" destOrd="0" parTransId="{2C35EC4A-98D8-422B-BBB8-7BF8B8479AB0}" sibTransId="{52FCFCA9-31A1-4D1D-8468-8DC24E22CB12}"/>
    <dgm:cxn modelId="{BA46CF84-C6C8-45E0-B1EA-94A88CC01196}" type="presOf" srcId="{31C06D2F-0F61-4FB6-97AE-FE30D37A6A63}" destId="{ABEAC08B-E222-486B-91F2-B3CDAED559D5}" srcOrd="0" destOrd="0" presId="urn:microsoft.com/office/officeart/2018/2/layout/IconVerticalSolidList"/>
    <dgm:cxn modelId="{FC57BDC5-4D74-4FD4-B54E-7C2662203CBA}" type="presOf" srcId="{334F1042-DAB7-4620-8C57-AAEFBB8EA282}" destId="{50A21E64-F6D5-49A0-99C9-7BF8F1071AC0}" srcOrd="0" destOrd="0" presId="urn:microsoft.com/office/officeart/2018/2/layout/IconVerticalSolidList"/>
    <dgm:cxn modelId="{D53B9EEE-DC4B-485A-86F3-ECFFAC02F244}" srcId="{31C06D2F-0F61-4FB6-97AE-FE30D37A6A63}" destId="{E8897BDB-8216-4CF0-90C1-DE97B84A157B}" srcOrd="1" destOrd="0" parTransId="{5716EDA6-3AEA-4409-9DD6-EA3154EA509F}" sibTransId="{BD46F5F5-CFB9-4B6C-9928-ABBBF48F1539}"/>
    <dgm:cxn modelId="{826CD892-8515-4726-BE77-F07A811735FD}" type="presParOf" srcId="{ABEAC08B-E222-486B-91F2-B3CDAED559D5}" destId="{F2DD4689-D4FC-4890-868E-AAB94F36B4BB}" srcOrd="0" destOrd="0" presId="urn:microsoft.com/office/officeart/2018/2/layout/IconVerticalSolidList"/>
    <dgm:cxn modelId="{4F3EB4BA-639A-4CD8-8FBB-D62750DD92FB}" type="presParOf" srcId="{F2DD4689-D4FC-4890-868E-AAB94F36B4BB}" destId="{E1C23CEB-7FAF-4310-AEA7-E60450F6E932}" srcOrd="0" destOrd="0" presId="urn:microsoft.com/office/officeart/2018/2/layout/IconVerticalSolidList"/>
    <dgm:cxn modelId="{0BAD50E6-B394-4EFF-B419-ABAA428150E7}" type="presParOf" srcId="{F2DD4689-D4FC-4890-868E-AAB94F36B4BB}" destId="{7DD5E0CC-D03F-435D-9C62-E07ACEBF16C8}" srcOrd="1" destOrd="0" presId="urn:microsoft.com/office/officeart/2018/2/layout/IconVerticalSolidList"/>
    <dgm:cxn modelId="{48824559-8D02-4026-8E87-DE79E1452FC7}" type="presParOf" srcId="{F2DD4689-D4FC-4890-868E-AAB94F36B4BB}" destId="{F744EF48-DB63-4B1A-A569-32E90D83C3AE}" srcOrd="2" destOrd="0" presId="urn:microsoft.com/office/officeart/2018/2/layout/IconVerticalSolidList"/>
    <dgm:cxn modelId="{B6A320F1-08B5-4F01-BA58-E42163B596C5}" type="presParOf" srcId="{F2DD4689-D4FC-4890-868E-AAB94F36B4BB}" destId="{50A21E64-F6D5-49A0-99C9-7BF8F1071AC0}" srcOrd="3" destOrd="0" presId="urn:microsoft.com/office/officeart/2018/2/layout/IconVerticalSolidList"/>
    <dgm:cxn modelId="{273E599E-D563-40F5-9F61-6A2DE6801BD2}" type="presParOf" srcId="{ABEAC08B-E222-486B-91F2-B3CDAED559D5}" destId="{A701AC12-9A48-4C72-9949-E8075ACD9A84}" srcOrd="1" destOrd="0" presId="urn:microsoft.com/office/officeart/2018/2/layout/IconVerticalSolidList"/>
    <dgm:cxn modelId="{E4BE3C82-7CD4-4700-A98D-FDFBDC093386}" type="presParOf" srcId="{ABEAC08B-E222-486B-91F2-B3CDAED559D5}" destId="{5F798F1F-A1C9-4136-A509-3E460C107563}" srcOrd="2" destOrd="0" presId="urn:microsoft.com/office/officeart/2018/2/layout/IconVerticalSolidList"/>
    <dgm:cxn modelId="{A90231FD-61F3-4278-B3EA-8B01D53DD40D}" type="presParOf" srcId="{5F798F1F-A1C9-4136-A509-3E460C107563}" destId="{876DB837-2732-4769-8CBD-E9515473071A}" srcOrd="0" destOrd="0" presId="urn:microsoft.com/office/officeart/2018/2/layout/IconVerticalSolidList"/>
    <dgm:cxn modelId="{481726A4-6DC4-44F1-912D-30434A94A59F}" type="presParOf" srcId="{5F798F1F-A1C9-4136-A509-3E460C107563}" destId="{5BF97F3E-3D47-4FF2-8FBD-8804FE987DCC}" srcOrd="1" destOrd="0" presId="urn:microsoft.com/office/officeart/2018/2/layout/IconVerticalSolidList"/>
    <dgm:cxn modelId="{9E774560-C76C-4840-AF65-7545E86F7AD5}" type="presParOf" srcId="{5F798F1F-A1C9-4136-A509-3E460C107563}" destId="{2972D2E4-7CA9-48F3-B518-20EA182A18F7}" srcOrd="2" destOrd="0" presId="urn:microsoft.com/office/officeart/2018/2/layout/IconVerticalSolidList"/>
    <dgm:cxn modelId="{D83BF2CE-A5EE-46BF-8CC5-913295F08D14}" type="presParOf" srcId="{5F798F1F-A1C9-4136-A509-3E460C107563}" destId="{C6F04654-3C25-4045-8DD0-E93940246AAE}" srcOrd="3" destOrd="0" presId="urn:microsoft.com/office/officeart/2018/2/layout/IconVerticalSolidList"/>
    <dgm:cxn modelId="{FF5DE892-65AB-4142-83CC-26CF7F87277A}" type="presParOf" srcId="{ABEAC08B-E222-486B-91F2-B3CDAED559D5}" destId="{4D943741-8C03-4554-AF56-4B75C5206C5D}" srcOrd="3" destOrd="0" presId="urn:microsoft.com/office/officeart/2018/2/layout/IconVerticalSolidList"/>
    <dgm:cxn modelId="{1B360747-0A86-48A4-95EC-4695418D9E19}" type="presParOf" srcId="{ABEAC08B-E222-486B-91F2-B3CDAED559D5}" destId="{7CBD240E-00FA-4107-A69A-9BBD4BA3364F}" srcOrd="4" destOrd="0" presId="urn:microsoft.com/office/officeart/2018/2/layout/IconVerticalSolidList"/>
    <dgm:cxn modelId="{82342861-E475-4C18-B13F-07EEBDF9ED58}" type="presParOf" srcId="{7CBD240E-00FA-4107-A69A-9BBD4BA3364F}" destId="{B99F7705-6A9B-43EC-A6CE-CC2C7CCCC62B}" srcOrd="0" destOrd="0" presId="urn:microsoft.com/office/officeart/2018/2/layout/IconVerticalSolidList"/>
    <dgm:cxn modelId="{D1398331-5ACC-4239-B613-C6A4344341D7}" type="presParOf" srcId="{7CBD240E-00FA-4107-A69A-9BBD4BA3364F}" destId="{CA51DD6E-3A90-42CB-99E5-34C44E4E2CDD}" srcOrd="1" destOrd="0" presId="urn:microsoft.com/office/officeart/2018/2/layout/IconVerticalSolidList"/>
    <dgm:cxn modelId="{57BD3D9B-D264-4F93-8423-3A94F6AABDA8}" type="presParOf" srcId="{7CBD240E-00FA-4107-A69A-9BBD4BA3364F}" destId="{44DC625D-6907-41AC-A337-BCFD0BF36330}" srcOrd="2" destOrd="0" presId="urn:microsoft.com/office/officeart/2018/2/layout/IconVerticalSolidList"/>
    <dgm:cxn modelId="{8330E55A-FEA3-4C19-B50F-0423E2AF53F4}" type="presParOf" srcId="{7CBD240E-00FA-4107-A69A-9BBD4BA3364F}" destId="{70E88822-CC70-4AA2-A21B-0729019BE733}" srcOrd="3" destOrd="0" presId="urn:microsoft.com/office/officeart/2018/2/layout/IconVerticalSolidList"/>
    <dgm:cxn modelId="{7EAEEF35-33E9-4E7E-8AB3-099265E8C46B}" type="presParOf" srcId="{ABEAC08B-E222-486B-91F2-B3CDAED559D5}" destId="{A0A9F749-D929-4DC7-9108-453187C80CDC}" srcOrd="5" destOrd="0" presId="urn:microsoft.com/office/officeart/2018/2/layout/IconVerticalSolidList"/>
    <dgm:cxn modelId="{AC5ECA56-E89A-48FD-BA20-222BBF3D889F}" type="presParOf" srcId="{ABEAC08B-E222-486B-91F2-B3CDAED559D5}" destId="{D25525C6-D208-4C79-B678-7EA6531C8AC3}" srcOrd="6" destOrd="0" presId="urn:microsoft.com/office/officeart/2018/2/layout/IconVerticalSolidList"/>
    <dgm:cxn modelId="{02404FF3-F6DA-4BC7-A93F-C6EF500C20D8}" type="presParOf" srcId="{D25525C6-D208-4C79-B678-7EA6531C8AC3}" destId="{29FCCB98-88CD-45D1-9A9B-B39EB2449DD9}" srcOrd="0" destOrd="0" presId="urn:microsoft.com/office/officeart/2018/2/layout/IconVerticalSolidList"/>
    <dgm:cxn modelId="{6E5D2D76-2EC1-4CD0-9E4B-0F0F3D53F16D}" type="presParOf" srcId="{D25525C6-D208-4C79-B678-7EA6531C8AC3}" destId="{80566240-BCAB-4142-9411-8C2D7A288983}" srcOrd="1" destOrd="0" presId="urn:microsoft.com/office/officeart/2018/2/layout/IconVerticalSolidList"/>
    <dgm:cxn modelId="{0893DB32-C6B3-486E-AB13-9FB63634CE32}" type="presParOf" srcId="{D25525C6-D208-4C79-B678-7EA6531C8AC3}" destId="{84D202D7-338C-42D2-91E1-D4DEA5A5F285}" srcOrd="2" destOrd="0" presId="urn:microsoft.com/office/officeart/2018/2/layout/IconVerticalSolidList"/>
    <dgm:cxn modelId="{766DD3E9-98D6-4E25-AA80-752F25FD3E64}" type="presParOf" srcId="{D25525C6-D208-4C79-B678-7EA6531C8AC3}" destId="{9946C7C8-4CF8-4146-BDCF-B7C2C208AF8A}" srcOrd="3" destOrd="0" presId="urn:microsoft.com/office/officeart/2018/2/layout/IconVerticalSolidList"/>
    <dgm:cxn modelId="{13C08F6E-F74F-4D63-BF29-83DB41A3DA32}" type="presParOf" srcId="{ABEAC08B-E222-486B-91F2-B3CDAED559D5}" destId="{176D2DDB-1ACA-41D4-8299-6E251BEB6A88}" srcOrd="7" destOrd="0" presId="urn:microsoft.com/office/officeart/2018/2/layout/IconVerticalSolidList"/>
    <dgm:cxn modelId="{923BCEE4-D657-4CB2-98E0-E176748DDD1A}" type="presParOf" srcId="{ABEAC08B-E222-486B-91F2-B3CDAED559D5}" destId="{D28EDB66-EA14-4CD5-AB2D-92B159B42029}" srcOrd="8" destOrd="0" presId="urn:microsoft.com/office/officeart/2018/2/layout/IconVerticalSolidList"/>
    <dgm:cxn modelId="{1C5034BD-FEE4-4CA8-B4A7-3E1342A98AC4}" type="presParOf" srcId="{D28EDB66-EA14-4CD5-AB2D-92B159B42029}" destId="{46C37B86-411E-4161-8629-CFBAFA7DE179}" srcOrd="0" destOrd="0" presId="urn:microsoft.com/office/officeart/2018/2/layout/IconVerticalSolidList"/>
    <dgm:cxn modelId="{4F3A2121-758F-4008-84A4-C34B173A9062}" type="presParOf" srcId="{D28EDB66-EA14-4CD5-AB2D-92B159B42029}" destId="{7E432C22-718B-4B78-97EE-DA9388BFB026}" srcOrd="1" destOrd="0" presId="urn:microsoft.com/office/officeart/2018/2/layout/IconVerticalSolidList"/>
    <dgm:cxn modelId="{A0006203-B021-4985-BFC9-5CC1870BB779}" type="presParOf" srcId="{D28EDB66-EA14-4CD5-AB2D-92B159B42029}" destId="{424A0A8A-CA5E-402E-BB70-D963FCD6516D}" srcOrd="2" destOrd="0" presId="urn:microsoft.com/office/officeart/2018/2/layout/IconVerticalSolidList"/>
    <dgm:cxn modelId="{4D621329-3260-49AD-A065-BD44ABCDADE7}" type="presParOf" srcId="{D28EDB66-EA14-4CD5-AB2D-92B159B42029}" destId="{FF262B66-09DC-4871-8D10-7B31684624E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F2DA26-9DDC-4791-AC88-F16A752779C3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3AD6C42-C196-44CA-8B5F-19195E32A5C2}">
      <dgm:prSet/>
      <dgm:spPr/>
      <dgm:t>
        <a:bodyPr/>
        <a:lstStyle/>
        <a:p>
          <a:r>
            <a:rPr lang="en-US"/>
            <a:t>Scheduling conflicts due to school events</a:t>
          </a:r>
        </a:p>
      </dgm:t>
    </dgm:pt>
    <dgm:pt modelId="{9840A756-0533-4DD6-8DB6-04A354A11FAB}" type="parTrans" cxnId="{1D5EBA26-5ADF-46B7-9C8E-F81AACF552C6}">
      <dgm:prSet/>
      <dgm:spPr/>
      <dgm:t>
        <a:bodyPr/>
        <a:lstStyle/>
        <a:p>
          <a:endParaRPr lang="en-US"/>
        </a:p>
      </dgm:t>
    </dgm:pt>
    <dgm:pt modelId="{05D97622-17F8-460E-90C9-A33AA950242B}" type="sibTrans" cxnId="{1D5EBA26-5ADF-46B7-9C8E-F81AACF552C6}">
      <dgm:prSet/>
      <dgm:spPr/>
      <dgm:t>
        <a:bodyPr/>
        <a:lstStyle/>
        <a:p>
          <a:endParaRPr lang="en-US"/>
        </a:p>
      </dgm:t>
    </dgm:pt>
    <dgm:pt modelId="{E36796CA-899B-4AA9-B4F2-5BB18AF50AD0}">
      <dgm:prSet/>
      <dgm:spPr/>
      <dgm:t>
        <a:bodyPr/>
        <a:lstStyle/>
        <a:p>
          <a:r>
            <a:rPr lang="en-US"/>
            <a:t>Keeping track of task assignments</a:t>
          </a:r>
        </a:p>
      </dgm:t>
    </dgm:pt>
    <dgm:pt modelId="{A038CE06-6D27-47C6-A2BB-744FE97C1AB4}" type="parTrans" cxnId="{32AC0647-0BDC-48A7-9CAA-BB897386A12D}">
      <dgm:prSet/>
      <dgm:spPr/>
      <dgm:t>
        <a:bodyPr/>
        <a:lstStyle/>
        <a:p>
          <a:endParaRPr lang="en-US"/>
        </a:p>
      </dgm:t>
    </dgm:pt>
    <dgm:pt modelId="{AD0CAFE4-CBE1-4319-A5FB-00A2B41D0CF6}" type="sibTrans" cxnId="{32AC0647-0BDC-48A7-9CAA-BB897386A12D}">
      <dgm:prSet/>
      <dgm:spPr/>
      <dgm:t>
        <a:bodyPr/>
        <a:lstStyle/>
        <a:p>
          <a:endParaRPr lang="en-US"/>
        </a:p>
      </dgm:t>
    </dgm:pt>
    <dgm:pt modelId="{2D2D8F6D-ACE4-4EB8-B631-3637C549E3D4}">
      <dgm:prSet/>
      <dgm:spPr/>
      <dgm:t>
        <a:bodyPr/>
        <a:lstStyle/>
        <a:p>
          <a:r>
            <a:rPr lang="en-US"/>
            <a:t>Updating repository in sync with team changes</a:t>
          </a:r>
        </a:p>
      </dgm:t>
    </dgm:pt>
    <dgm:pt modelId="{83D7EBAE-E58F-4184-96C4-03028C1BCBBA}" type="parTrans" cxnId="{6466EE82-4420-4DFA-89F1-485B6EEB80AB}">
      <dgm:prSet/>
      <dgm:spPr/>
      <dgm:t>
        <a:bodyPr/>
        <a:lstStyle/>
        <a:p>
          <a:endParaRPr lang="en-US"/>
        </a:p>
      </dgm:t>
    </dgm:pt>
    <dgm:pt modelId="{A2F059C8-9C5A-41B9-BA1B-E1981DE68201}" type="sibTrans" cxnId="{6466EE82-4420-4DFA-89F1-485B6EEB80AB}">
      <dgm:prSet/>
      <dgm:spPr/>
      <dgm:t>
        <a:bodyPr/>
        <a:lstStyle/>
        <a:p>
          <a:endParaRPr lang="en-US"/>
        </a:p>
      </dgm:t>
    </dgm:pt>
    <dgm:pt modelId="{4A30F3F1-E11C-4BE1-9BCA-18B380D72DE3}">
      <dgm:prSet/>
      <dgm:spPr/>
      <dgm:t>
        <a:bodyPr/>
        <a:lstStyle/>
        <a:p>
          <a:r>
            <a:rPr lang="en-US"/>
            <a:t>Last-minute feature decisions causing rework</a:t>
          </a:r>
        </a:p>
      </dgm:t>
    </dgm:pt>
    <dgm:pt modelId="{A4211CC2-90C7-407D-A1D9-12D30B4B58AF}" type="parTrans" cxnId="{05333102-7B8A-4321-9FC0-473B4875B689}">
      <dgm:prSet/>
      <dgm:spPr/>
      <dgm:t>
        <a:bodyPr/>
        <a:lstStyle/>
        <a:p>
          <a:endParaRPr lang="en-US"/>
        </a:p>
      </dgm:t>
    </dgm:pt>
    <dgm:pt modelId="{6F267CF4-8ED3-428E-B4B0-4F3F6B4B5012}" type="sibTrans" cxnId="{05333102-7B8A-4321-9FC0-473B4875B689}">
      <dgm:prSet/>
      <dgm:spPr/>
      <dgm:t>
        <a:bodyPr/>
        <a:lstStyle/>
        <a:p>
          <a:endParaRPr lang="en-US"/>
        </a:p>
      </dgm:t>
    </dgm:pt>
    <dgm:pt modelId="{E6CC73E1-86BB-4FCE-8E34-5959CEE3F9E6}">
      <dgm:prSet/>
      <dgm:spPr/>
      <dgm:t>
        <a:bodyPr/>
        <a:lstStyle/>
        <a:p>
          <a:r>
            <a:rPr lang="en-US"/>
            <a:t>Procrastination and Not preparing myself</a:t>
          </a:r>
        </a:p>
      </dgm:t>
    </dgm:pt>
    <dgm:pt modelId="{C6FD86C1-D64C-4FEB-B05C-FBC5D504A36C}" type="parTrans" cxnId="{BA505678-6665-48E3-8176-0F46B509D0CE}">
      <dgm:prSet/>
      <dgm:spPr/>
      <dgm:t>
        <a:bodyPr/>
        <a:lstStyle/>
        <a:p>
          <a:endParaRPr lang="en-US"/>
        </a:p>
      </dgm:t>
    </dgm:pt>
    <dgm:pt modelId="{0D5E281F-6FEA-495B-B32D-35B3B4FF193F}" type="sibTrans" cxnId="{BA505678-6665-48E3-8176-0F46B509D0CE}">
      <dgm:prSet/>
      <dgm:spPr/>
      <dgm:t>
        <a:bodyPr/>
        <a:lstStyle/>
        <a:p>
          <a:endParaRPr lang="en-US"/>
        </a:p>
      </dgm:t>
    </dgm:pt>
    <dgm:pt modelId="{F6386DA6-9BCD-40EF-B439-4E9DE74140BF}" type="pres">
      <dgm:prSet presAssocID="{52F2DA26-9DDC-4791-AC88-F16A752779C3}" presName="outerComposite" presStyleCnt="0">
        <dgm:presLayoutVars>
          <dgm:chMax val="5"/>
          <dgm:dir/>
          <dgm:resizeHandles val="exact"/>
        </dgm:presLayoutVars>
      </dgm:prSet>
      <dgm:spPr/>
    </dgm:pt>
    <dgm:pt modelId="{6B395AE7-F6DF-4BEE-AD5F-62952F1C5D3B}" type="pres">
      <dgm:prSet presAssocID="{52F2DA26-9DDC-4791-AC88-F16A752779C3}" presName="dummyMaxCanvas" presStyleCnt="0">
        <dgm:presLayoutVars/>
      </dgm:prSet>
      <dgm:spPr/>
    </dgm:pt>
    <dgm:pt modelId="{4CE19D78-0800-4176-A4D8-88FA2107DC7B}" type="pres">
      <dgm:prSet presAssocID="{52F2DA26-9DDC-4791-AC88-F16A752779C3}" presName="FiveNodes_1" presStyleLbl="node1" presStyleIdx="0" presStyleCnt="5">
        <dgm:presLayoutVars>
          <dgm:bulletEnabled val="1"/>
        </dgm:presLayoutVars>
      </dgm:prSet>
      <dgm:spPr/>
    </dgm:pt>
    <dgm:pt modelId="{A995FB31-8108-4CC4-B33F-AE8E48D1C8F6}" type="pres">
      <dgm:prSet presAssocID="{52F2DA26-9DDC-4791-AC88-F16A752779C3}" presName="FiveNodes_2" presStyleLbl="node1" presStyleIdx="1" presStyleCnt="5">
        <dgm:presLayoutVars>
          <dgm:bulletEnabled val="1"/>
        </dgm:presLayoutVars>
      </dgm:prSet>
      <dgm:spPr/>
    </dgm:pt>
    <dgm:pt modelId="{D1567A7E-0281-4450-9A88-1D18BD69F53B}" type="pres">
      <dgm:prSet presAssocID="{52F2DA26-9DDC-4791-AC88-F16A752779C3}" presName="FiveNodes_3" presStyleLbl="node1" presStyleIdx="2" presStyleCnt="5">
        <dgm:presLayoutVars>
          <dgm:bulletEnabled val="1"/>
        </dgm:presLayoutVars>
      </dgm:prSet>
      <dgm:spPr/>
    </dgm:pt>
    <dgm:pt modelId="{24498C1B-2908-48E1-9B98-A3D5383970DA}" type="pres">
      <dgm:prSet presAssocID="{52F2DA26-9DDC-4791-AC88-F16A752779C3}" presName="FiveNodes_4" presStyleLbl="node1" presStyleIdx="3" presStyleCnt="5">
        <dgm:presLayoutVars>
          <dgm:bulletEnabled val="1"/>
        </dgm:presLayoutVars>
      </dgm:prSet>
      <dgm:spPr/>
    </dgm:pt>
    <dgm:pt modelId="{3167F88E-910D-4515-8DD1-0D9845ACBE6C}" type="pres">
      <dgm:prSet presAssocID="{52F2DA26-9DDC-4791-AC88-F16A752779C3}" presName="FiveNodes_5" presStyleLbl="node1" presStyleIdx="4" presStyleCnt="5">
        <dgm:presLayoutVars>
          <dgm:bulletEnabled val="1"/>
        </dgm:presLayoutVars>
      </dgm:prSet>
      <dgm:spPr/>
    </dgm:pt>
    <dgm:pt modelId="{79462087-5CCD-44D6-9819-70D54D4F4A2F}" type="pres">
      <dgm:prSet presAssocID="{52F2DA26-9DDC-4791-AC88-F16A752779C3}" presName="FiveConn_1-2" presStyleLbl="fgAccFollowNode1" presStyleIdx="0" presStyleCnt="4">
        <dgm:presLayoutVars>
          <dgm:bulletEnabled val="1"/>
        </dgm:presLayoutVars>
      </dgm:prSet>
      <dgm:spPr/>
    </dgm:pt>
    <dgm:pt modelId="{F7A2CB74-377F-4D71-89A1-D0A2F234EEEF}" type="pres">
      <dgm:prSet presAssocID="{52F2DA26-9DDC-4791-AC88-F16A752779C3}" presName="FiveConn_2-3" presStyleLbl="fgAccFollowNode1" presStyleIdx="1" presStyleCnt="4">
        <dgm:presLayoutVars>
          <dgm:bulletEnabled val="1"/>
        </dgm:presLayoutVars>
      </dgm:prSet>
      <dgm:spPr/>
    </dgm:pt>
    <dgm:pt modelId="{0AF7DADE-E807-41E9-8E07-C5B3F3A9C35C}" type="pres">
      <dgm:prSet presAssocID="{52F2DA26-9DDC-4791-AC88-F16A752779C3}" presName="FiveConn_3-4" presStyleLbl="fgAccFollowNode1" presStyleIdx="2" presStyleCnt="4">
        <dgm:presLayoutVars>
          <dgm:bulletEnabled val="1"/>
        </dgm:presLayoutVars>
      </dgm:prSet>
      <dgm:spPr/>
    </dgm:pt>
    <dgm:pt modelId="{A2BC7D66-3FA1-42B5-98FA-03E8F374E0B9}" type="pres">
      <dgm:prSet presAssocID="{52F2DA26-9DDC-4791-AC88-F16A752779C3}" presName="FiveConn_4-5" presStyleLbl="fgAccFollowNode1" presStyleIdx="3" presStyleCnt="4">
        <dgm:presLayoutVars>
          <dgm:bulletEnabled val="1"/>
        </dgm:presLayoutVars>
      </dgm:prSet>
      <dgm:spPr/>
    </dgm:pt>
    <dgm:pt modelId="{E6D4A855-ADB3-4318-B2E4-755A9A4049CC}" type="pres">
      <dgm:prSet presAssocID="{52F2DA26-9DDC-4791-AC88-F16A752779C3}" presName="FiveNodes_1_text" presStyleLbl="node1" presStyleIdx="4" presStyleCnt="5">
        <dgm:presLayoutVars>
          <dgm:bulletEnabled val="1"/>
        </dgm:presLayoutVars>
      </dgm:prSet>
      <dgm:spPr/>
    </dgm:pt>
    <dgm:pt modelId="{56B2B5F9-F7F2-470C-985C-66E5C1F514D3}" type="pres">
      <dgm:prSet presAssocID="{52F2DA26-9DDC-4791-AC88-F16A752779C3}" presName="FiveNodes_2_text" presStyleLbl="node1" presStyleIdx="4" presStyleCnt="5">
        <dgm:presLayoutVars>
          <dgm:bulletEnabled val="1"/>
        </dgm:presLayoutVars>
      </dgm:prSet>
      <dgm:spPr/>
    </dgm:pt>
    <dgm:pt modelId="{6DD4EADC-60E3-4EB5-91B0-236A4CD778F9}" type="pres">
      <dgm:prSet presAssocID="{52F2DA26-9DDC-4791-AC88-F16A752779C3}" presName="FiveNodes_3_text" presStyleLbl="node1" presStyleIdx="4" presStyleCnt="5">
        <dgm:presLayoutVars>
          <dgm:bulletEnabled val="1"/>
        </dgm:presLayoutVars>
      </dgm:prSet>
      <dgm:spPr/>
    </dgm:pt>
    <dgm:pt modelId="{49A307F1-C40F-4E30-92CA-EE978A50BFBD}" type="pres">
      <dgm:prSet presAssocID="{52F2DA26-9DDC-4791-AC88-F16A752779C3}" presName="FiveNodes_4_text" presStyleLbl="node1" presStyleIdx="4" presStyleCnt="5">
        <dgm:presLayoutVars>
          <dgm:bulletEnabled val="1"/>
        </dgm:presLayoutVars>
      </dgm:prSet>
      <dgm:spPr/>
    </dgm:pt>
    <dgm:pt modelId="{BD9CE167-95D6-4E1C-9F54-9B28773B394E}" type="pres">
      <dgm:prSet presAssocID="{52F2DA26-9DDC-4791-AC88-F16A752779C3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F7172802-37DC-4C77-BA3C-C3BF8FA9A19B}" type="presOf" srcId="{AD0CAFE4-CBE1-4319-A5FB-00A2B41D0CF6}" destId="{F7A2CB74-377F-4D71-89A1-D0A2F234EEEF}" srcOrd="0" destOrd="0" presId="urn:microsoft.com/office/officeart/2005/8/layout/vProcess5"/>
    <dgm:cxn modelId="{05333102-7B8A-4321-9FC0-473B4875B689}" srcId="{52F2DA26-9DDC-4791-AC88-F16A752779C3}" destId="{4A30F3F1-E11C-4BE1-9BCA-18B380D72DE3}" srcOrd="3" destOrd="0" parTransId="{A4211CC2-90C7-407D-A1D9-12D30B4B58AF}" sibTransId="{6F267CF4-8ED3-428E-B4B0-4F3F6B4B5012}"/>
    <dgm:cxn modelId="{F05B9207-AFFA-433D-BD7D-D4DB5BADFCB8}" type="presOf" srcId="{E6CC73E1-86BB-4FCE-8E34-5959CEE3F9E6}" destId="{3167F88E-910D-4515-8DD1-0D9845ACBE6C}" srcOrd="0" destOrd="0" presId="urn:microsoft.com/office/officeart/2005/8/layout/vProcess5"/>
    <dgm:cxn modelId="{23095520-D12E-41B1-8709-E05C7A2A17C5}" type="presOf" srcId="{52F2DA26-9DDC-4791-AC88-F16A752779C3}" destId="{F6386DA6-9BCD-40EF-B439-4E9DE74140BF}" srcOrd="0" destOrd="0" presId="urn:microsoft.com/office/officeart/2005/8/layout/vProcess5"/>
    <dgm:cxn modelId="{A6848422-7F6F-47D3-BE0A-4323956DC525}" type="presOf" srcId="{E3AD6C42-C196-44CA-8B5F-19195E32A5C2}" destId="{E6D4A855-ADB3-4318-B2E4-755A9A4049CC}" srcOrd="1" destOrd="0" presId="urn:microsoft.com/office/officeart/2005/8/layout/vProcess5"/>
    <dgm:cxn modelId="{1D5EBA26-5ADF-46B7-9C8E-F81AACF552C6}" srcId="{52F2DA26-9DDC-4791-AC88-F16A752779C3}" destId="{E3AD6C42-C196-44CA-8B5F-19195E32A5C2}" srcOrd="0" destOrd="0" parTransId="{9840A756-0533-4DD6-8DB6-04A354A11FAB}" sibTransId="{05D97622-17F8-460E-90C9-A33AA950242B}"/>
    <dgm:cxn modelId="{B4829C31-45D3-497A-8DD6-7E88F19BC819}" type="presOf" srcId="{2D2D8F6D-ACE4-4EB8-B631-3637C549E3D4}" destId="{6DD4EADC-60E3-4EB5-91B0-236A4CD778F9}" srcOrd="1" destOrd="0" presId="urn:microsoft.com/office/officeart/2005/8/layout/vProcess5"/>
    <dgm:cxn modelId="{9A2FDD39-E12B-4E53-9FD3-8152982BF253}" type="presOf" srcId="{6F267CF4-8ED3-428E-B4B0-4F3F6B4B5012}" destId="{A2BC7D66-3FA1-42B5-98FA-03E8F374E0B9}" srcOrd="0" destOrd="0" presId="urn:microsoft.com/office/officeart/2005/8/layout/vProcess5"/>
    <dgm:cxn modelId="{0A294941-5142-40E2-B659-D71B1392B14E}" type="presOf" srcId="{E36796CA-899B-4AA9-B4F2-5BB18AF50AD0}" destId="{56B2B5F9-F7F2-470C-985C-66E5C1F514D3}" srcOrd="1" destOrd="0" presId="urn:microsoft.com/office/officeart/2005/8/layout/vProcess5"/>
    <dgm:cxn modelId="{32AC0647-0BDC-48A7-9CAA-BB897386A12D}" srcId="{52F2DA26-9DDC-4791-AC88-F16A752779C3}" destId="{E36796CA-899B-4AA9-B4F2-5BB18AF50AD0}" srcOrd="1" destOrd="0" parTransId="{A038CE06-6D27-47C6-A2BB-744FE97C1AB4}" sibTransId="{AD0CAFE4-CBE1-4319-A5FB-00A2B41D0CF6}"/>
    <dgm:cxn modelId="{17918876-F622-4783-B9F4-12E314465CD4}" type="presOf" srcId="{A2F059C8-9C5A-41B9-BA1B-E1981DE68201}" destId="{0AF7DADE-E807-41E9-8E07-C5B3F3A9C35C}" srcOrd="0" destOrd="0" presId="urn:microsoft.com/office/officeart/2005/8/layout/vProcess5"/>
    <dgm:cxn modelId="{BA505678-6665-48E3-8176-0F46B509D0CE}" srcId="{52F2DA26-9DDC-4791-AC88-F16A752779C3}" destId="{E6CC73E1-86BB-4FCE-8E34-5959CEE3F9E6}" srcOrd="4" destOrd="0" parTransId="{C6FD86C1-D64C-4FEB-B05C-FBC5D504A36C}" sibTransId="{0D5E281F-6FEA-495B-B32D-35B3B4FF193F}"/>
    <dgm:cxn modelId="{6466EE82-4420-4DFA-89F1-485B6EEB80AB}" srcId="{52F2DA26-9DDC-4791-AC88-F16A752779C3}" destId="{2D2D8F6D-ACE4-4EB8-B631-3637C549E3D4}" srcOrd="2" destOrd="0" parTransId="{83D7EBAE-E58F-4184-96C4-03028C1BCBBA}" sibTransId="{A2F059C8-9C5A-41B9-BA1B-E1981DE68201}"/>
    <dgm:cxn modelId="{E3DC4F8F-D12C-4AD9-A0EB-547D8D8C55EE}" type="presOf" srcId="{E6CC73E1-86BB-4FCE-8E34-5959CEE3F9E6}" destId="{BD9CE167-95D6-4E1C-9F54-9B28773B394E}" srcOrd="1" destOrd="0" presId="urn:microsoft.com/office/officeart/2005/8/layout/vProcess5"/>
    <dgm:cxn modelId="{D8CB679F-D586-4E64-9DDD-9D8A9DB81942}" type="presOf" srcId="{2D2D8F6D-ACE4-4EB8-B631-3637C549E3D4}" destId="{D1567A7E-0281-4450-9A88-1D18BD69F53B}" srcOrd="0" destOrd="0" presId="urn:microsoft.com/office/officeart/2005/8/layout/vProcess5"/>
    <dgm:cxn modelId="{5443FF9F-8FF2-496B-A5E4-DD7DE81B411B}" type="presOf" srcId="{E36796CA-899B-4AA9-B4F2-5BB18AF50AD0}" destId="{A995FB31-8108-4CC4-B33F-AE8E48D1C8F6}" srcOrd="0" destOrd="0" presId="urn:microsoft.com/office/officeart/2005/8/layout/vProcess5"/>
    <dgm:cxn modelId="{CE3715BD-3F60-4297-B4FC-189F41B5B7CB}" type="presOf" srcId="{4A30F3F1-E11C-4BE1-9BCA-18B380D72DE3}" destId="{24498C1B-2908-48E1-9B98-A3D5383970DA}" srcOrd="0" destOrd="0" presId="urn:microsoft.com/office/officeart/2005/8/layout/vProcess5"/>
    <dgm:cxn modelId="{9F8BF4CF-4D84-455A-9355-5AB21FA9B650}" type="presOf" srcId="{4A30F3F1-E11C-4BE1-9BCA-18B380D72DE3}" destId="{49A307F1-C40F-4E30-92CA-EE978A50BFBD}" srcOrd="1" destOrd="0" presId="urn:microsoft.com/office/officeart/2005/8/layout/vProcess5"/>
    <dgm:cxn modelId="{FFE103E5-B322-4B8F-B60F-61251DB6C781}" type="presOf" srcId="{05D97622-17F8-460E-90C9-A33AA950242B}" destId="{79462087-5CCD-44D6-9819-70D54D4F4A2F}" srcOrd="0" destOrd="0" presId="urn:microsoft.com/office/officeart/2005/8/layout/vProcess5"/>
    <dgm:cxn modelId="{699AB3EF-EE79-4BFB-A129-DFC9293463E0}" type="presOf" srcId="{E3AD6C42-C196-44CA-8B5F-19195E32A5C2}" destId="{4CE19D78-0800-4176-A4D8-88FA2107DC7B}" srcOrd="0" destOrd="0" presId="urn:microsoft.com/office/officeart/2005/8/layout/vProcess5"/>
    <dgm:cxn modelId="{E94484DA-937A-4C58-8378-75C781BE14A0}" type="presParOf" srcId="{F6386DA6-9BCD-40EF-B439-4E9DE74140BF}" destId="{6B395AE7-F6DF-4BEE-AD5F-62952F1C5D3B}" srcOrd="0" destOrd="0" presId="urn:microsoft.com/office/officeart/2005/8/layout/vProcess5"/>
    <dgm:cxn modelId="{21CA3AEA-F2BE-47C0-990C-5757E4B74CE5}" type="presParOf" srcId="{F6386DA6-9BCD-40EF-B439-4E9DE74140BF}" destId="{4CE19D78-0800-4176-A4D8-88FA2107DC7B}" srcOrd="1" destOrd="0" presId="urn:microsoft.com/office/officeart/2005/8/layout/vProcess5"/>
    <dgm:cxn modelId="{723DA8DE-3A8E-454B-89FC-30C994778A41}" type="presParOf" srcId="{F6386DA6-9BCD-40EF-B439-4E9DE74140BF}" destId="{A995FB31-8108-4CC4-B33F-AE8E48D1C8F6}" srcOrd="2" destOrd="0" presId="urn:microsoft.com/office/officeart/2005/8/layout/vProcess5"/>
    <dgm:cxn modelId="{E2583CBE-8B9D-4C8D-BE98-756099619855}" type="presParOf" srcId="{F6386DA6-9BCD-40EF-B439-4E9DE74140BF}" destId="{D1567A7E-0281-4450-9A88-1D18BD69F53B}" srcOrd="3" destOrd="0" presId="urn:microsoft.com/office/officeart/2005/8/layout/vProcess5"/>
    <dgm:cxn modelId="{C950F689-275F-462B-ADD0-E7E6D4D0BC6D}" type="presParOf" srcId="{F6386DA6-9BCD-40EF-B439-4E9DE74140BF}" destId="{24498C1B-2908-48E1-9B98-A3D5383970DA}" srcOrd="4" destOrd="0" presId="urn:microsoft.com/office/officeart/2005/8/layout/vProcess5"/>
    <dgm:cxn modelId="{ECAE499B-BA02-41DB-BB3E-6CB9302AB1DE}" type="presParOf" srcId="{F6386DA6-9BCD-40EF-B439-4E9DE74140BF}" destId="{3167F88E-910D-4515-8DD1-0D9845ACBE6C}" srcOrd="5" destOrd="0" presId="urn:microsoft.com/office/officeart/2005/8/layout/vProcess5"/>
    <dgm:cxn modelId="{D6725C45-6708-4161-B49B-F3092007CB11}" type="presParOf" srcId="{F6386DA6-9BCD-40EF-B439-4E9DE74140BF}" destId="{79462087-5CCD-44D6-9819-70D54D4F4A2F}" srcOrd="6" destOrd="0" presId="urn:microsoft.com/office/officeart/2005/8/layout/vProcess5"/>
    <dgm:cxn modelId="{99C02C25-1281-4D51-B999-F7E95BB63012}" type="presParOf" srcId="{F6386DA6-9BCD-40EF-B439-4E9DE74140BF}" destId="{F7A2CB74-377F-4D71-89A1-D0A2F234EEEF}" srcOrd="7" destOrd="0" presId="urn:microsoft.com/office/officeart/2005/8/layout/vProcess5"/>
    <dgm:cxn modelId="{87F26FC3-E810-4CE5-9775-3C6AED0A238C}" type="presParOf" srcId="{F6386DA6-9BCD-40EF-B439-4E9DE74140BF}" destId="{0AF7DADE-E807-41E9-8E07-C5B3F3A9C35C}" srcOrd="8" destOrd="0" presId="urn:microsoft.com/office/officeart/2005/8/layout/vProcess5"/>
    <dgm:cxn modelId="{B51C8ECE-F69A-4F30-95A6-F69E03ECFCC0}" type="presParOf" srcId="{F6386DA6-9BCD-40EF-B439-4E9DE74140BF}" destId="{A2BC7D66-3FA1-42B5-98FA-03E8F374E0B9}" srcOrd="9" destOrd="0" presId="urn:microsoft.com/office/officeart/2005/8/layout/vProcess5"/>
    <dgm:cxn modelId="{115911AE-4159-440F-AE9B-A5939837A73F}" type="presParOf" srcId="{F6386DA6-9BCD-40EF-B439-4E9DE74140BF}" destId="{E6D4A855-ADB3-4318-B2E4-755A9A4049CC}" srcOrd="10" destOrd="0" presId="urn:microsoft.com/office/officeart/2005/8/layout/vProcess5"/>
    <dgm:cxn modelId="{1EC15333-684B-49F0-83C8-C1691358DC49}" type="presParOf" srcId="{F6386DA6-9BCD-40EF-B439-4E9DE74140BF}" destId="{56B2B5F9-F7F2-470C-985C-66E5C1F514D3}" srcOrd="11" destOrd="0" presId="urn:microsoft.com/office/officeart/2005/8/layout/vProcess5"/>
    <dgm:cxn modelId="{4A856AD3-F1CC-44A2-9A82-F35BE4C402D7}" type="presParOf" srcId="{F6386DA6-9BCD-40EF-B439-4E9DE74140BF}" destId="{6DD4EADC-60E3-4EB5-91B0-236A4CD778F9}" srcOrd="12" destOrd="0" presId="urn:microsoft.com/office/officeart/2005/8/layout/vProcess5"/>
    <dgm:cxn modelId="{7EB8A58A-3CBA-4DD0-9287-A40F45F702C2}" type="presParOf" srcId="{F6386DA6-9BCD-40EF-B439-4E9DE74140BF}" destId="{49A307F1-C40F-4E30-92CA-EE978A50BFBD}" srcOrd="13" destOrd="0" presId="urn:microsoft.com/office/officeart/2005/8/layout/vProcess5"/>
    <dgm:cxn modelId="{734EFB06-3522-4B0B-ABA0-975C60088EB0}" type="presParOf" srcId="{F6386DA6-9BCD-40EF-B439-4E9DE74140BF}" destId="{BD9CE167-95D6-4E1C-9F54-9B28773B394E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324128B-06EE-4EDB-ABFA-BD85719056D0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A29175D-8AB5-4C60-99F4-8001B211C45F}">
      <dgm:prSet/>
      <dgm:spPr/>
      <dgm:t>
        <a:bodyPr/>
        <a:lstStyle/>
        <a:p>
          <a:r>
            <a:rPr lang="en-US"/>
            <a:t>Completed UI</a:t>
          </a:r>
        </a:p>
      </dgm:t>
    </dgm:pt>
    <dgm:pt modelId="{F3B8B90A-1E79-4AA8-97E9-1308D53C3D57}" type="parTrans" cxnId="{D64A2155-286B-44D6-B7C5-8B9E08FF83BF}">
      <dgm:prSet/>
      <dgm:spPr/>
      <dgm:t>
        <a:bodyPr/>
        <a:lstStyle/>
        <a:p>
          <a:endParaRPr lang="en-US"/>
        </a:p>
      </dgm:t>
    </dgm:pt>
    <dgm:pt modelId="{B4AA0C0D-3514-44C0-9BC5-5DC8C3F0A808}" type="sibTrans" cxnId="{D64A2155-286B-44D6-B7C5-8B9E08FF83BF}">
      <dgm:prSet/>
      <dgm:spPr/>
      <dgm:t>
        <a:bodyPr/>
        <a:lstStyle/>
        <a:p>
          <a:endParaRPr lang="en-US"/>
        </a:p>
      </dgm:t>
    </dgm:pt>
    <dgm:pt modelId="{0DC3273F-3C13-4E47-88C1-CE81BA9B1F83}">
      <dgm:prSet/>
      <dgm:spPr/>
      <dgm:t>
        <a:bodyPr/>
        <a:lstStyle/>
        <a:p>
          <a:r>
            <a:rPr lang="en-US"/>
            <a:t>Working QR code linking to Google Form</a:t>
          </a:r>
        </a:p>
      </dgm:t>
    </dgm:pt>
    <dgm:pt modelId="{07476AA0-46E0-49B7-BC91-B270FAEE2AE8}" type="parTrans" cxnId="{E1AC596A-0A2E-4BB4-9A81-9F05A21AB2BA}">
      <dgm:prSet/>
      <dgm:spPr/>
      <dgm:t>
        <a:bodyPr/>
        <a:lstStyle/>
        <a:p>
          <a:endParaRPr lang="en-US"/>
        </a:p>
      </dgm:t>
    </dgm:pt>
    <dgm:pt modelId="{883977A3-B3CE-486B-870D-6173FB2465A5}" type="sibTrans" cxnId="{E1AC596A-0A2E-4BB4-9A81-9F05A21AB2BA}">
      <dgm:prSet/>
      <dgm:spPr/>
      <dgm:t>
        <a:bodyPr/>
        <a:lstStyle/>
        <a:p>
          <a:endParaRPr lang="en-US"/>
        </a:p>
      </dgm:t>
    </dgm:pt>
    <dgm:pt modelId="{BF3E54A1-1AF1-4C9F-8F35-E769828B13D8}">
      <dgm:prSet/>
      <dgm:spPr/>
      <dgm:t>
        <a:bodyPr/>
        <a:lstStyle/>
        <a:p>
          <a:r>
            <a:rPr lang="en-US"/>
            <a:t>User Manual + UI/UX + Test Cases</a:t>
          </a:r>
        </a:p>
      </dgm:t>
    </dgm:pt>
    <dgm:pt modelId="{B51B16B1-5F7D-4964-92D7-645DF53CE3F2}" type="parTrans" cxnId="{21D8BFC9-4451-4561-A9D6-549982E3F95D}">
      <dgm:prSet/>
      <dgm:spPr/>
      <dgm:t>
        <a:bodyPr/>
        <a:lstStyle/>
        <a:p>
          <a:endParaRPr lang="en-US"/>
        </a:p>
      </dgm:t>
    </dgm:pt>
    <dgm:pt modelId="{A4CF18D8-FA80-43CB-8727-7126E3163256}" type="sibTrans" cxnId="{21D8BFC9-4451-4561-A9D6-549982E3F95D}">
      <dgm:prSet/>
      <dgm:spPr/>
      <dgm:t>
        <a:bodyPr/>
        <a:lstStyle/>
        <a:p>
          <a:endParaRPr lang="en-US"/>
        </a:p>
      </dgm:t>
    </dgm:pt>
    <dgm:pt modelId="{FE3653A7-B0B1-4C67-A591-24DE06D4D7C7}">
      <dgm:prSet/>
      <dgm:spPr/>
      <dgm:t>
        <a:bodyPr/>
        <a:lstStyle/>
        <a:p>
          <a:r>
            <a:rPr lang="en-US"/>
            <a:t>GitHub repository</a:t>
          </a:r>
        </a:p>
      </dgm:t>
    </dgm:pt>
    <dgm:pt modelId="{C7FDFF30-4E88-422F-8751-A67171DC02B4}" type="parTrans" cxnId="{3A762C10-39A2-4F61-8FEC-EACD2D86E21E}">
      <dgm:prSet/>
      <dgm:spPr/>
      <dgm:t>
        <a:bodyPr/>
        <a:lstStyle/>
        <a:p>
          <a:endParaRPr lang="en-US"/>
        </a:p>
      </dgm:t>
    </dgm:pt>
    <dgm:pt modelId="{E3D36785-37CE-45A0-A49E-5045E16EBECA}" type="sibTrans" cxnId="{3A762C10-39A2-4F61-8FEC-EACD2D86E21E}">
      <dgm:prSet/>
      <dgm:spPr/>
      <dgm:t>
        <a:bodyPr/>
        <a:lstStyle/>
        <a:p>
          <a:endParaRPr lang="en-US"/>
        </a:p>
      </dgm:t>
    </dgm:pt>
    <dgm:pt modelId="{7A31794D-5F37-4BFD-B7BB-97F93C526389}">
      <dgm:prSet/>
      <dgm:spPr/>
      <dgm:t>
        <a:bodyPr/>
        <a:lstStyle/>
        <a:p>
          <a:r>
            <a:rPr lang="en-US"/>
            <a:t>Tools: VS Code, GitHub, Trello, Canva</a:t>
          </a:r>
        </a:p>
      </dgm:t>
    </dgm:pt>
    <dgm:pt modelId="{9013A0FD-F145-4A53-BD59-DB0EAEEE5323}" type="parTrans" cxnId="{49896931-0898-4CA4-AB7E-8001218A748B}">
      <dgm:prSet/>
      <dgm:spPr/>
      <dgm:t>
        <a:bodyPr/>
        <a:lstStyle/>
        <a:p>
          <a:endParaRPr lang="en-US"/>
        </a:p>
      </dgm:t>
    </dgm:pt>
    <dgm:pt modelId="{D1FB0F26-ADDF-480A-B306-BCE47C4FDCD9}" type="sibTrans" cxnId="{49896931-0898-4CA4-AB7E-8001218A748B}">
      <dgm:prSet/>
      <dgm:spPr/>
      <dgm:t>
        <a:bodyPr/>
        <a:lstStyle/>
        <a:p>
          <a:endParaRPr lang="en-US"/>
        </a:p>
      </dgm:t>
    </dgm:pt>
    <dgm:pt modelId="{9CB9D7E8-71DB-46FE-8542-85E4CC5C3A34}" type="pres">
      <dgm:prSet presAssocID="{3324128B-06EE-4EDB-ABFA-BD85719056D0}" presName="diagram" presStyleCnt="0">
        <dgm:presLayoutVars>
          <dgm:dir/>
          <dgm:resizeHandles val="exact"/>
        </dgm:presLayoutVars>
      </dgm:prSet>
      <dgm:spPr/>
    </dgm:pt>
    <dgm:pt modelId="{106D0299-3B98-4D7F-9DF1-74A5061FB3B6}" type="pres">
      <dgm:prSet presAssocID="{AA29175D-8AB5-4C60-99F4-8001B211C45F}" presName="node" presStyleLbl="node1" presStyleIdx="0" presStyleCnt="5">
        <dgm:presLayoutVars>
          <dgm:bulletEnabled val="1"/>
        </dgm:presLayoutVars>
      </dgm:prSet>
      <dgm:spPr/>
    </dgm:pt>
    <dgm:pt modelId="{52C3839F-D498-47B7-9661-0BA5CFDA68D0}" type="pres">
      <dgm:prSet presAssocID="{B4AA0C0D-3514-44C0-9BC5-5DC8C3F0A808}" presName="sibTrans" presStyleLbl="sibTrans2D1" presStyleIdx="0" presStyleCnt="4"/>
      <dgm:spPr/>
    </dgm:pt>
    <dgm:pt modelId="{E957CD6F-B134-4B67-8716-8136641FC04E}" type="pres">
      <dgm:prSet presAssocID="{B4AA0C0D-3514-44C0-9BC5-5DC8C3F0A808}" presName="connectorText" presStyleLbl="sibTrans2D1" presStyleIdx="0" presStyleCnt="4"/>
      <dgm:spPr/>
    </dgm:pt>
    <dgm:pt modelId="{02080E1F-0170-43F6-9958-8FC581A16AAF}" type="pres">
      <dgm:prSet presAssocID="{0DC3273F-3C13-4E47-88C1-CE81BA9B1F83}" presName="node" presStyleLbl="node1" presStyleIdx="1" presStyleCnt="5">
        <dgm:presLayoutVars>
          <dgm:bulletEnabled val="1"/>
        </dgm:presLayoutVars>
      </dgm:prSet>
      <dgm:spPr/>
    </dgm:pt>
    <dgm:pt modelId="{56D76972-46B2-4DF9-AE94-ACBF77463876}" type="pres">
      <dgm:prSet presAssocID="{883977A3-B3CE-486B-870D-6173FB2465A5}" presName="sibTrans" presStyleLbl="sibTrans2D1" presStyleIdx="1" presStyleCnt="4"/>
      <dgm:spPr/>
    </dgm:pt>
    <dgm:pt modelId="{A8AF1155-7D0C-4BB8-9134-9F23F074780B}" type="pres">
      <dgm:prSet presAssocID="{883977A3-B3CE-486B-870D-6173FB2465A5}" presName="connectorText" presStyleLbl="sibTrans2D1" presStyleIdx="1" presStyleCnt="4"/>
      <dgm:spPr/>
    </dgm:pt>
    <dgm:pt modelId="{825EA3CA-9D7D-4FAC-BD12-2DFE5362E39A}" type="pres">
      <dgm:prSet presAssocID="{BF3E54A1-1AF1-4C9F-8F35-E769828B13D8}" presName="node" presStyleLbl="node1" presStyleIdx="2" presStyleCnt="5">
        <dgm:presLayoutVars>
          <dgm:bulletEnabled val="1"/>
        </dgm:presLayoutVars>
      </dgm:prSet>
      <dgm:spPr/>
    </dgm:pt>
    <dgm:pt modelId="{2480B5D0-23EF-40B6-AC05-6F00A49EC5ED}" type="pres">
      <dgm:prSet presAssocID="{A4CF18D8-FA80-43CB-8727-7126E3163256}" presName="sibTrans" presStyleLbl="sibTrans2D1" presStyleIdx="2" presStyleCnt="4"/>
      <dgm:spPr/>
    </dgm:pt>
    <dgm:pt modelId="{438A9C85-C6A8-43C3-BF83-62D8C24027A2}" type="pres">
      <dgm:prSet presAssocID="{A4CF18D8-FA80-43CB-8727-7126E3163256}" presName="connectorText" presStyleLbl="sibTrans2D1" presStyleIdx="2" presStyleCnt="4"/>
      <dgm:spPr/>
    </dgm:pt>
    <dgm:pt modelId="{71797D9D-D5E9-4BC2-8BE2-605F15BE4539}" type="pres">
      <dgm:prSet presAssocID="{FE3653A7-B0B1-4C67-A591-24DE06D4D7C7}" presName="node" presStyleLbl="node1" presStyleIdx="3" presStyleCnt="5">
        <dgm:presLayoutVars>
          <dgm:bulletEnabled val="1"/>
        </dgm:presLayoutVars>
      </dgm:prSet>
      <dgm:spPr/>
    </dgm:pt>
    <dgm:pt modelId="{6955C098-3D34-4298-8644-F33C98AE422D}" type="pres">
      <dgm:prSet presAssocID="{E3D36785-37CE-45A0-A49E-5045E16EBECA}" presName="sibTrans" presStyleLbl="sibTrans2D1" presStyleIdx="3" presStyleCnt="4"/>
      <dgm:spPr/>
    </dgm:pt>
    <dgm:pt modelId="{04FA2CA9-3B47-4206-8D59-CB9B9967DCA3}" type="pres">
      <dgm:prSet presAssocID="{E3D36785-37CE-45A0-A49E-5045E16EBECA}" presName="connectorText" presStyleLbl="sibTrans2D1" presStyleIdx="3" presStyleCnt="4"/>
      <dgm:spPr/>
    </dgm:pt>
    <dgm:pt modelId="{0C3628BF-A130-490F-975F-6112F8A31041}" type="pres">
      <dgm:prSet presAssocID="{7A31794D-5F37-4BFD-B7BB-97F93C526389}" presName="node" presStyleLbl="node1" presStyleIdx="4" presStyleCnt="5">
        <dgm:presLayoutVars>
          <dgm:bulletEnabled val="1"/>
        </dgm:presLayoutVars>
      </dgm:prSet>
      <dgm:spPr/>
    </dgm:pt>
  </dgm:ptLst>
  <dgm:cxnLst>
    <dgm:cxn modelId="{5F82DD01-2628-4411-8EF2-34D77B556768}" type="presOf" srcId="{0DC3273F-3C13-4E47-88C1-CE81BA9B1F83}" destId="{02080E1F-0170-43F6-9958-8FC581A16AAF}" srcOrd="0" destOrd="0" presId="urn:microsoft.com/office/officeart/2005/8/layout/process5"/>
    <dgm:cxn modelId="{3A762C10-39A2-4F61-8FEC-EACD2D86E21E}" srcId="{3324128B-06EE-4EDB-ABFA-BD85719056D0}" destId="{FE3653A7-B0B1-4C67-A591-24DE06D4D7C7}" srcOrd="3" destOrd="0" parTransId="{C7FDFF30-4E88-422F-8751-A67171DC02B4}" sibTransId="{E3D36785-37CE-45A0-A49E-5045E16EBECA}"/>
    <dgm:cxn modelId="{4719BB24-469E-45EA-9B30-9AC4A34535EB}" type="presOf" srcId="{FE3653A7-B0B1-4C67-A591-24DE06D4D7C7}" destId="{71797D9D-D5E9-4BC2-8BE2-605F15BE4539}" srcOrd="0" destOrd="0" presId="urn:microsoft.com/office/officeart/2005/8/layout/process5"/>
    <dgm:cxn modelId="{49896931-0898-4CA4-AB7E-8001218A748B}" srcId="{3324128B-06EE-4EDB-ABFA-BD85719056D0}" destId="{7A31794D-5F37-4BFD-B7BB-97F93C526389}" srcOrd="4" destOrd="0" parTransId="{9013A0FD-F145-4A53-BD59-DB0EAEEE5323}" sibTransId="{D1FB0F26-ADDF-480A-B306-BCE47C4FDCD9}"/>
    <dgm:cxn modelId="{C78A3538-76C1-42B8-8512-27435ADD1D62}" type="presOf" srcId="{A4CF18D8-FA80-43CB-8727-7126E3163256}" destId="{2480B5D0-23EF-40B6-AC05-6F00A49EC5ED}" srcOrd="0" destOrd="0" presId="urn:microsoft.com/office/officeart/2005/8/layout/process5"/>
    <dgm:cxn modelId="{50A13569-EB90-4B2E-84F0-FAD79CE75E04}" type="presOf" srcId="{BF3E54A1-1AF1-4C9F-8F35-E769828B13D8}" destId="{825EA3CA-9D7D-4FAC-BD12-2DFE5362E39A}" srcOrd="0" destOrd="0" presId="urn:microsoft.com/office/officeart/2005/8/layout/process5"/>
    <dgm:cxn modelId="{E1AC596A-0A2E-4BB4-9A81-9F05A21AB2BA}" srcId="{3324128B-06EE-4EDB-ABFA-BD85719056D0}" destId="{0DC3273F-3C13-4E47-88C1-CE81BA9B1F83}" srcOrd="1" destOrd="0" parTransId="{07476AA0-46E0-49B7-BC91-B270FAEE2AE8}" sibTransId="{883977A3-B3CE-486B-870D-6173FB2465A5}"/>
    <dgm:cxn modelId="{908CE252-F7CA-4F5F-AAA8-E69FB9413FDB}" type="presOf" srcId="{E3D36785-37CE-45A0-A49E-5045E16EBECA}" destId="{04FA2CA9-3B47-4206-8D59-CB9B9967DCA3}" srcOrd="1" destOrd="0" presId="urn:microsoft.com/office/officeart/2005/8/layout/process5"/>
    <dgm:cxn modelId="{D64A2155-286B-44D6-B7C5-8B9E08FF83BF}" srcId="{3324128B-06EE-4EDB-ABFA-BD85719056D0}" destId="{AA29175D-8AB5-4C60-99F4-8001B211C45F}" srcOrd="0" destOrd="0" parTransId="{F3B8B90A-1E79-4AA8-97E9-1308D53C3D57}" sibTransId="{B4AA0C0D-3514-44C0-9BC5-5DC8C3F0A808}"/>
    <dgm:cxn modelId="{987DD255-4F49-40C1-9614-8BD24348FC46}" type="presOf" srcId="{B4AA0C0D-3514-44C0-9BC5-5DC8C3F0A808}" destId="{E957CD6F-B134-4B67-8716-8136641FC04E}" srcOrd="1" destOrd="0" presId="urn:microsoft.com/office/officeart/2005/8/layout/process5"/>
    <dgm:cxn modelId="{2F4C7079-C548-4E41-B4AD-C32E0D2AC30F}" type="presOf" srcId="{3324128B-06EE-4EDB-ABFA-BD85719056D0}" destId="{9CB9D7E8-71DB-46FE-8542-85E4CC5C3A34}" srcOrd="0" destOrd="0" presId="urn:microsoft.com/office/officeart/2005/8/layout/process5"/>
    <dgm:cxn modelId="{D7DF0BBF-0D2B-41DE-9FA7-CF02518B3611}" type="presOf" srcId="{883977A3-B3CE-486B-870D-6173FB2465A5}" destId="{56D76972-46B2-4DF9-AE94-ACBF77463876}" srcOrd="0" destOrd="0" presId="urn:microsoft.com/office/officeart/2005/8/layout/process5"/>
    <dgm:cxn modelId="{21D8BFC9-4451-4561-A9D6-549982E3F95D}" srcId="{3324128B-06EE-4EDB-ABFA-BD85719056D0}" destId="{BF3E54A1-1AF1-4C9F-8F35-E769828B13D8}" srcOrd="2" destOrd="0" parTransId="{B51B16B1-5F7D-4964-92D7-645DF53CE3F2}" sibTransId="{A4CF18D8-FA80-43CB-8727-7126E3163256}"/>
    <dgm:cxn modelId="{FA9F3DD5-0B7B-40BF-91F2-5F3BA508D338}" type="presOf" srcId="{A4CF18D8-FA80-43CB-8727-7126E3163256}" destId="{438A9C85-C6A8-43C3-BF83-62D8C24027A2}" srcOrd="1" destOrd="0" presId="urn:microsoft.com/office/officeart/2005/8/layout/process5"/>
    <dgm:cxn modelId="{0AEF45DC-C375-4FD7-80B1-3ECB0E7F661C}" type="presOf" srcId="{B4AA0C0D-3514-44C0-9BC5-5DC8C3F0A808}" destId="{52C3839F-D498-47B7-9661-0BA5CFDA68D0}" srcOrd="0" destOrd="0" presId="urn:microsoft.com/office/officeart/2005/8/layout/process5"/>
    <dgm:cxn modelId="{1CF84DE6-D4DC-4785-928E-B1087446A718}" type="presOf" srcId="{AA29175D-8AB5-4C60-99F4-8001B211C45F}" destId="{106D0299-3B98-4D7F-9DF1-74A5061FB3B6}" srcOrd="0" destOrd="0" presId="urn:microsoft.com/office/officeart/2005/8/layout/process5"/>
    <dgm:cxn modelId="{3704BBEB-FAAD-4D36-B8A3-13F35D7A8893}" type="presOf" srcId="{E3D36785-37CE-45A0-A49E-5045E16EBECA}" destId="{6955C098-3D34-4298-8644-F33C98AE422D}" srcOrd="0" destOrd="0" presId="urn:microsoft.com/office/officeart/2005/8/layout/process5"/>
    <dgm:cxn modelId="{AB5C05FC-D3E2-4B76-928B-D99C297FDD11}" type="presOf" srcId="{7A31794D-5F37-4BFD-B7BB-97F93C526389}" destId="{0C3628BF-A130-490F-975F-6112F8A31041}" srcOrd="0" destOrd="0" presId="urn:microsoft.com/office/officeart/2005/8/layout/process5"/>
    <dgm:cxn modelId="{2F08F7FF-1B28-4B1C-9D25-B99636BEA983}" type="presOf" srcId="{883977A3-B3CE-486B-870D-6173FB2465A5}" destId="{A8AF1155-7D0C-4BB8-9134-9F23F074780B}" srcOrd="1" destOrd="0" presId="urn:microsoft.com/office/officeart/2005/8/layout/process5"/>
    <dgm:cxn modelId="{3C7D1352-5C9C-4FE4-BB6A-51C8E1EC1200}" type="presParOf" srcId="{9CB9D7E8-71DB-46FE-8542-85E4CC5C3A34}" destId="{106D0299-3B98-4D7F-9DF1-74A5061FB3B6}" srcOrd="0" destOrd="0" presId="urn:microsoft.com/office/officeart/2005/8/layout/process5"/>
    <dgm:cxn modelId="{62F3FC53-F927-45F1-854E-F48DA60661B3}" type="presParOf" srcId="{9CB9D7E8-71DB-46FE-8542-85E4CC5C3A34}" destId="{52C3839F-D498-47B7-9661-0BA5CFDA68D0}" srcOrd="1" destOrd="0" presId="urn:microsoft.com/office/officeart/2005/8/layout/process5"/>
    <dgm:cxn modelId="{EEFD5022-A26C-430B-9569-C599711CC9A6}" type="presParOf" srcId="{52C3839F-D498-47B7-9661-0BA5CFDA68D0}" destId="{E957CD6F-B134-4B67-8716-8136641FC04E}" srcOrd="0" destOrd="0" presId="urn:microsoft.com/office/officeart/2005/8/layout/process5"/>
    <dgm:cxn modelId="{B0327246-DA84-4249-937C-F5D8821F2048}" type="presParOf" srcId="{9CB9D7E8-71DB-46FE-8542-85E4CC5C3A34}" destId="{02080E1F-0170-43F6-9958-8FC581A16AAF}" srcOrd="2" destOrd="0" presId="urn:microsoft.com/office/officeart/2005/8/layout/process5"/>
    <dgm:cxn modelId="{3BD04747-0877-425F-93EC-746C6982682E}" type="presParOf" srcId="{9CB9D7E8-71DB-46FE-8542-85E4CC5C3A34}" destId="{56D76972-46B2-4DF9-AE94-ACBF77463876}" srcOrd="3" destOrd="0" presId="urn:microsoft.com/office/officeart/2005/8/layout/process5"/>
    <dgm:cxn modelId="{2CFB1DE2-EE94-4EDC-BE9E-E47BA15FC659}" type="presParOf" srcId="{56D76972-46B2-4DF9-AE94-ACBF77463876}" destId="{A8AF1155-7D0C-4BB8-9134-9F23F074780B}" srcOrd="0" destOrd="0" presId="urn:microsoft.com/office/officeart/2005/8/layout/process5"/>
    <dgm:cxn modelId="{8EDA2C73-D2DE-419D-8C8F-CA6D9302AEBA}" type="presParOf" srcId="{9CB9D7E8-71DB-46FE-8542-85E4CC5C3A34}" destId="{825EA3CA-9D7D-4FAC-BD12-2DFE5362E39A}" srcOrd="4" destOrd="0" presId="urn:microsoft.com/office/officeart/2005/8/layout/process5"/>
    <dgm:cxn modelId="{88600DCF-2633-4ECA-9702-897D1B60E08C}" type="presParOf" srcId="{9CB9D7E8-71DB-46FE-8542-85E4CC5C3A34}" destId="{2480B5D0-23EF-40B6-AC05-6F00A49EC5ED}" srcOrd="5" destOrd="0" presId="urn:microsoft.com/office/officeart/2005/8/layout/process5"/>
    <dgm:cxn modelId="{1A56D183-842E-49B2-A5E5-1C1530F7932A}" type="presParOf" srcId="{2480B5D0-23EF-40B6-AC05-6F00A49EC5ED}" destId="{438A9C85-C6A8-43C3-BF83-62D8C24027A2}" srcOrd="0" destOrd="0" presId="urn:microsoft.com/office/officeart/2005/8/layout/process5"/>
    <dgm:cxn modelId="{DA464D72-D2CE-4501-B950-F11FD3FFD2FF}" type="presParOf" srcId="{9CB9D7E8-71DB-46FE-8542-85E4CC5C3A34}" destId="{71797D9D-D5E9-4BC2-8BE2-605F15BE4539}" srcOrd="6" destOrd="0" presId="urn:microsoft.com/office/officeart/2005/8/layout/process5"/>
    <dgm:cxn modelId="{4A6E141A-CFBF-4D17-B028-9C5E55D7A193}" type="presParOf" srcId="{9CB9D7E8-71DB-46FE-8542-85E4CC5C3A34}" destId="{6955C098-3D34-4298-8644-F33C98AE422D}" srcOrd="7" destOrd="0" presId="urn:microsoft.com/office/officeart/2005/8/layout/process5"/>
    <dgm:cxn modelId="{A8F56955-099F-40C2-A912-3C856EA00EEC}" type="presParOf" srcId="{6955C098-3D34-4298-8644-F33C98AE422D}" destId="{04FA2CA9-3B47-4206-8D59-CB9B9967DCA3}" srcOrd="0" destOrd="0" presId="urn:microsoft.com/office/officeart/2005/8/layout/process5"/>
    <dgm:cxn modelId="{BCF12A8E-2BC1-4F0A-ADB4-364D9539CC1D}" type="presParOf" srcId="{9CB9D7E8-71DB-46FE-8542-85E4CC5C3A34}" destId="{0C3628BF-A130-490F-975F-6112F8A31041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C23CEB-7FAF-4310-AEA7-E60450F6E932}">
      <dsp:nvSpPr>
        <dsp:cNvPr id="0" name=""/>
        <dsp:cNvSpPr/>
      </dsp:nvSpPr>
      <dsp:spPr>
        <a:xfrm>
          <a:off x="0" y="4520"/>
          <a:ext cx="6949440" cy="9629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D5E0CC-D03F-435D-9C62-E07ACEBF16C8}">
      <dsp:nvSpPr>
        <dsp:cNvPr id="0" name=""/>
        <dsp:cNvSpPr/>
      </dsp:nvSpPr>
      <dsp:spPr>
        <a:xfrm>
          <a:off x="291287" y="221180"/>
          <a:ext cx="529613" cy="5296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A21E64-F6D5-49A0-99C9-7BF8F1071AC0}">
      <dsp:nvSpPr>
        <dsp:cNvPr id="0" name=""/>
        <dsp:cNvSpPr/>
      </dsp:nvSpPr>
      <dsp:spPr>
        <a:xfrm>
          <a:off x="1112187" y="4520"/>
          <a:ext cx="5837252" cy="962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910" tIns="101910" rIns="101910" bIns="10191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Real-world teamwork &amp; Scrum communication</a:t>
          </a:r>
        </a:p>
      </dsp:txBody>
      <dsp:txXfrm>
        <a:off x="1112187" y="4520"/>
        <a:ext cx="5837252" cy="962932"/>
      </dsp:txXfrm>
    </dsp:sp>
    <dsp:sp modelId="{876DB837-2732-4769-8CBD-E9515473071A}">
      <dsp:nvSpPr>
        <dsp:cNvPr id="0" name=""/>
        <dsp:cNvSpPr/>
      </dsp:nvSpPr>
      <dsp:spPr>
        <a:xfrm>
          <a:off x="0" y="1208186"/>
          <a:ext cx="6949440" cy="9629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F97F3E-3D47-4FF2-8FBD-8804FE987DCC}">
      <dsp:nvSpPr>
        <dsp:cNvPr id="0" name=""/>
        <dsp:cNvSpPr/>
      </dsp:nvSpPr>
      <dsp:spPr>
        <a:xfrm>
          <a:off x="291287" y="1424846"/>
          <a:ext cx="529613" cy="5296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F04654-3C25-4045-8DD0-E93940246AAE}">
      <dsp:nvSpPr>
        <dsp:cNvPr id="0" name=""/>
        <dsp:cNvSpPr/>
      </dsp:nvSpPr>
      <dsp:spPr>
        <a:xfrm>
          <a:off x="1112187" y="1208186"/>
          <a:ext cx="5837252" cy="962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910" tIns="101910" rIns="101910" bIns="10191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Documenting a full software project</a:t>
          </a:r>
        </a:p>
      </dsp:txBody>
      <dsp:txXfrm>
        <a:off x="1112187" y="1208186"/>
        <a:ext cx="5837252" cy="962932"/>
      </dsp:txXfrm>
    </dsp:sp>
    <dsp:sp modelId="{B99F7705-6A9B-43EC-A6CE-CC2C7CCCC62B}">
      <dsp:nvSpPr>
        <dsp:cNvPr id="0" name=""/>
        <dsp:cNvSpPr/>
      </dsp:nvSpPr>
      <dsp:spPr>
        <a:xfrm>
          <a:off x="0" y="2411852"/>
          <a:ext cx="6949440" cy="9629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51DD6E-3A90-42CB-99E5-34C44E4E2CDD}">
      <dsp:nvSpPr>
        <dsp:cNvPr id="0" name=""/>
        <dsp:cNvSpPr/>
      </dsp:nvSpPr>
      <dsp:spPr>
        <a:xfrm>
          <a:off x="291287" y="2628512"/>
          <a:ext cx="529613" cy="5296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E88822-CC70-4AA2-A21B-0729019BE733}">
      <dsp:nvSpPr>
        <dsp:cNvPr id="0" name=""/>
        <dsp:cNvSpPr/>
      </dsp:nvSpPr>
      <dsp:spPr>
        <a:xfrm>
          <a:off x="1112187" y="2411852"/>
          <a:ext cx="5837252" cy="962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910" tIns="101910" rIns="101910" bIns="10191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Importance of naming conventions</a:t>
          </a:r>
        </a:p>
      </dsp:txBody>
      <dsp:txXfrm>
        <a:off x="1112187" y="2411852"/>
        <a:ext cx="5837252" cy="962932"/>
      </dsp:txXfrm>
    </dsp:sp>
    <dsp:sp modelId="{29FCCB98-88CD-45D1-9A9B-B39EB2449DD9}">
      <dsp:nvSpPr>
        <dsp:cNvPr id="0" name=""/>
        <dsp:cNvSpPr/>
      </dsp:nvSpPr>
      <dsp:spPr>
        <a:xfrm>
          <a:off x="0" y="3615518"/>
          <a:ext cx="6949440" cy="9629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566240-BCAB-4142-9411-8C2D7A288983}">
      <dsp:nvSpPr>
        <dsp:cNvPr id="0" name=""/>
        <dsp:cNvSpPr/>
      </dsp:nvSpPr>
      <dsp:spPr>
        <a:xfrm>
          <a:off x="291287" y="3832178"/>
          <a:ext cx="529613" cy="5296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46C7C8-4CF8-4146-BDCF-B7C2C208AF8A}">
      <dsp:nvSpPr>
        <dsp:cNvPr id="0" name=""/>
        <dsp:cNvSpPr/>
      </dsp:nvSpPr>
      <dsp:spPr>
        <a:xfrm>
          <a:off x="1112187" y="3615518"/>
          <a:ext cx="5837252" cy="962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910" tIns="101910" rIns="101910" bIns="10191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How UI/UX decisions affect user experience</a:t>
          </a:r>
        </a:p>
      </dsp:txBody>
      <dsp:txXfrm>
        <a:off x="1112187" y="3615518"/>
        <a:ext cx="5837252" cy="962932"/>
      </dsp:txXfrm>
    </dsp:sp>
    <dsp:sp modelId="{46C37B86-411E-4161-8629-CFBAFA7DE179}">
      <dsp:nvSpPr>
        <dsp:cNvPr id="0" name=""/>
        <dsp:cNvSpPr/>
      </dsp:nvSpPr>
      <dsp:spPr>
        <a:xfrm>
          <a:off x="0" y="4819184"/>
          <a:ext cx="6949440" cy="9629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432C22-718B-4B78-97EE-DA9388BFB026}">
      <dsp:nvSpPr>
        <dsp:cNvPr id="0" name=""/>
        <dsp:cNvSpPr/>
      </dsp:nvSpPr>
      <dsp:spPr>
        <a:xfrm>
          <a:off x="291287" y="5035844"/>
          <a:ext cx="529613" cy="52961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262B66-09DC-4871-8D10-7B31684624EF}">
      <dsp:nvSpPr>
        <dsp:cNvPr id="0" name=""/>
        <dsp:cNvSpPr/>
      </dsp:nvSpPr>
      <dsp:spPr>
        <a:xfrm>
          <a:off x="1112187" y="4819184"/>
          <a:ext cx="5837252" cy="962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910" tIns="101910" rIns="101910" bIns="10191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Time management balancing Mister KSU duties + coursework</a:t>
          </a:r>
        </a:p>
      </dsp:txBody>
      <dsp:txXfrm>
        <a:off x="1112187" y="4819184"/>
        <a:ext cx="5837252" cy="9629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E19D78-0800-4176-A4D8-88FA2107DC7B}">
      <dsp:nvSpPr>
        <dsp:cNvPr id="0" name=""/>
        <dsp:cNvSpPr/>
      </dsp:nvSpPr>
      <dsp:spPr>
        <a:xfrm>
          <a:off x="0" y="0"/>
          <a:ext cx="5802876" cy="85838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Scheduling conflicts due to school events</a:t>
          </a:r>
        </a:p>
      </dsp:txBody>
      <dsp:txXfrm>
        <a:off x="25141" y="25141"/>
        <a:ext cx="4776179" cy="808104"/>
      </dsp:txXfrm>
    </dsp:sp>
    <dsp:sp modelId="{A995FB31-8108-4CC4-B33F-AE8E48D1C8F6}">
      <dsp:nvSpPr>
        <dsp:cNvPr id="0" name=""/>
        <dsp:cNvSpPr/>
      </dsp:nvSpPr>
      <dsp:spPr>
        <a:xfrm>
          <a:off x="433331" y="977606"/>
          <a:ext cx="5802876" cy="85838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Keeping track of task assignments</a:t>
          </a:r>
        </a:p>
      </dsp:txBody>
      <dsp:txXfrm>
        <a:off x="458472" y="1002747"/>
        <a:ext cx="4761311" cy="808104"/>
      </dsp:txXfrm>
    </dsp:sp>
    <dsp:sp modelId="{D1567A7E-0281-4450-9A88-1D18BD69F53B}">
      <dsp:nvSpPr>
        <dsp:cNvPr id="0" name=""/>
        <dsp:cNvSpPr/>
      </dsp:nvSpPr>
      <dsp:spPr>
        <a:xfrm>
          <a:off x="866663" y="1955213"/>
          <a:ext cx="5802876" cy="85838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Updating repository in sync with team changes</a:t>
          </a:r>
        </a:p>
      </dsp:txBody>
      <dsp:txXfrm>
        <a:off x="891804" y="1980354"/>
        <a:ext cx="4761311" cy="808104"/>
      </dsp:txXfrm>
    </dsp:sp>
    <dsp:sp modelId="{24498C1B-2908-48E1-9B98-A3D5383970DA}">
      <dsp:nvSpPr>
        <dsp:cNvPr id="0" name=""/>
        <dsp:cNvSpPr/>
      </dsp:nvSpPr>
      <dsp:spPr>
        <a:xfrm>
          <a:off x="1299995" y="2932820"/>
          <a:ext cx="5802876" cy="85838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Last-minute feature decisions causing rework</a:t>
          </a:r>
        </a:p>
      </dsp:txBody>
      <dsp:txXfrm>
        <a:off x="1325136" y="2957961"/>
        <a:ext cx="4761311" cy="808104"/>
      </dsp:txXfrm>
    </dsp:sp>
    <dsp:sp modelId="{3167F88E-910D-4515-8DD1-0D9845ACBE6C}">
      <dsp:nvSpPr>
        <dsp:cNvPr id="0" name=""/>
        <dsp:cNvSpPr/>
      </dsp:nvSpPr>
      <dsp:spPr>
        <a:xfrm>
          <a:off x="1733326" y="3910427"/>
          <a:ext cx="5802876" cy="85838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Procrastination and Not preparing myself</a:t>
          </a:r>
        </a:p>
      </dsp:txBody>
      <dsp:txXfrm>
        <a:off x="1758467" y="3935568"/>
        <a:ext cx="4761311" cy="808104"/>
      </dsp:txXfrm>
    </dsp:sp>
    <dsp:sp modelId="{79462087-5CCD-44D6-9819-70D54D4F4A2F}">
      <dsp:nvSpPr>
        <dsp:cNvPr id="0" name=""/>
        <dsp:cNvSpPr/>
      </dsp:nvSpPr>
      <dsp:spPr>
        <a:xfrm>
          <a:off x="5244925" y="627099"/>
          <a:ext cx="557951" cy="55795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5370464" y="627099"/>
        <a:ext cx="306873" cy="419858"/>
      </dsp:txXfrm>
    </dsp:sp>
    <dsp:sp modelId="{F7A2CB74-377F-4D71-89A1-D0A2F234EEEF}">
      <dsp:nvSpPr>
        <dsp:cNvPr id="0" name=""/>
        <dsp:cNvSpPr/>
      </dsp:nvSpPr>
      <dsp:spPr>
        <a:xfrm>
          <a:off x="5678256" y="1604705"/>
          <a:ext cx="557951" cy="55795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5803795" y="1604705"/>
        <a:ext cx="306873" cy="419858"/>
      </dsp:txXfrm>
    </dsp:sp>
    <dsp:sp modelId="{0AF7DADE-E807-41E9-8E07-C5B3F3A9C35C}">
      <dsp:nvSpPr>
        <dsp:cNvPr id="0" name=""/>
        <dsp:cNvSpPr/>
      </dsp:nvSpPr>
      <dsp:spPr>
        <a:xfrm>
          <a:off x="6111588" y="2568006"/>
          <a:ext cx="557951" cy="557951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6237127" y="2568006"/>
        <a:ext cx="306873" cy="419858"/>
      </dsp:txXfrm>
    </dsp:sp>
    <dsp:sp modelId="{A2BC7D66-3FA1-42B5-98FA-03E8F374E0B9}">
      <dsp:nvSpPr>
        <dsp:cNvPr id="0" name=""/>
        <dsp:cNvSpPr/>
      </dsp:nvSpPr>
      <dsp:spPr>
        <a:xfrm>
          <a:off x="6544920" y="3555150"/>
          <a:ext cx="557951" cy="557951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6670459" y="3555150"/>
        <a:ext cx="306873" cy="4198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6D0299-3B98-4D7F-9DF1-74A5061FB3B6}">
      <dsp:nvSpPr>
        <dsp:cNvPr id="0" name=""/>
        <dsp:cNvSpPr/>
      </dsp:nvSpPr>
      <dsp:spPr>
        <a:xfrm>
          <a:off x="339885" y="462"/>
          <a:ext cx="2540941" cy="15245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Completed UI</a:t>
          </a:r>
        </a:p>
      </dsp:txBody>
      <dsp:txXfrm>
        <a:off x="384538" y="45115"/>
        <a:ext cx="2451635" cy="1435259"/>
      </dsp:txXfrm>
    </dsp:sp>
    <dsp:sp modelId="{52C3839F-D498-47B7-9661-0BA5CFDA68D0}">
      <dsp:nvSpPr>
        <dsp:cNvPr id="0" name=""/>
        <dsp:cNvSpPr/>
      </dsp:nvSpPr>
      <dsp:spPr>
        <a:xfrm>
          <a:off x="3104430" y="447667"/>
          <a:ext cx="538679" cy="6301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3104430" y="573698"/>
        <a:ext cx="377075" cy="378091"/>
      </dsp:txXfrm>
    </dsp:sp>
    <dsp:sp modelId="{02080E1F-0170-43F6-9958-8FC581A16AAF}">
      <dsp:nvSpPr>
        <dsp:cNvPr id="0" name=""/>
        <dsp:cNvSpPr/>
      </dsp:nvSpPr>
      <dsp:spPr>
        <a:xfrm>
          <a:off x="3897204" y="462"/>
          <a:ext cx="2540941" cy="15245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Working QR code linking to Google Form</a:t>
          </a:r>
        </a:p>
      </dsp:txBody>
      <dsp:txXfrm>
        <a:off x="3941857" y="45115"/>
        <a:ext cx="2451635" cy="1435259"/>
      </dsp:txXfrm>
    </dsp:sp>
    <dsp:sp modelId="{56D76972-46B2-4DF9-AE94-ACBF77463876}">
      <dsp:nvSpPr>
        <dsp:cNvPr id="0" name=""/>
        <dsp:cNvSpPr/>
      </dsp:nvSpPr>
      <dsp:spPr>
        <a:xfrm>
          <a:off x="6661748" y="447667"/>
          <a:ext cx="538679" cy="6301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6661748" y="573698"/>
        <a:ext cx="377075" cy="378091"/>
      </dsp:txXfrm>
    </dsp:sp>
    <dsp:sp modelId="{825EA3CA-9D7D-4FAC-BD12-2DFE5362E39A}">
      <dsp:nvSpPr>
        <dsp:cNvPr id="0" name=""/>
        <dsp:cNvSpPr/>
      </dsp:nvSpPr>
      <dsp:spPr>
        <a:xfrm>
          <a:off x="7454522" y="462"/>
          <a:ext cx="2540941" cy="15245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User Manual + UI/UX + Test Cases</a:t>
          </a:r>
        </a:p>
      </dsp:txBody>
      <dsp:txXfrm>
        <a:off x="7499175" y="45115"/>
        <a:ext cx="2451635" cy="1435259"/>
      </dsp:txXfrm>
    </dsp:sp>
    <dsp:sp modelId="{2480B5D0-23EF-40B6-AC05-6F00A49EC5ED}">
      <dsp:nvSpPr>
        <dsp:cNvPr id="0" name=""/>
        <dsp:cNvSpPr/>
      </dsp:nvSpPr>
      <dsp:spPr>
        <a:xfrm rot="5400000">
          <a:off x="8455653" y="1702893"/>
          <a:ext cx="538679" cy="6301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 rot="-5400000">
        <a:off x="8535947" y="1748630"/>
        <a:ext cx="378091" cy="377075"/>
      </dsp:txXfrm>
    </dsp:sp>
    <dsp:sp modelId="{71797D9D-D5E9-4BC2-8BE2-605F15BE4539}">
      <dsp:nvSpPr>
        <dsp:cNvPr id="0" name=""/>
        <dsp:cNvSpPr/>
      </dsp:nvSpPr>
      <dsp:spPr>
        <a:xfrm>
          <a:off x="7454522" y="2541403"/>
          <a:ext cx="2540941" cy="15245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GitHub repository</a:t>
          </a:r>
        </a:p>
      </dsp:txBody>
      <dsp:txXfrm>
        <a:off x="7499175" y="2586056"/>
        <a:ext cx="2451635" cy="1435259"/>
      </dsp:txXfrm>
    </dsp:sp>
    <dsp:sp modelId="{6955C098-3D34-4298-8644-F33C98AE422D}">
      <dsp:nvSpPr>
        <dsp:cNvPr id="0" name=""/>
        <dsp:cNvSpPr/>
      </dsp:nvSpPr>
      <dsp:spPr>
        <a:xfrm rot="10800000">
          <a:off x="6692240" y="2988609"/>
          <a:ext cx="538679" cy="6301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 rot="10800000">
        <a:off x="6853844" y="3114640"/>
        <a:ext cx="377075" cy="378091"/>
      </dsp:txXfrm>
    </dsp:sp>
    <dsp:sp modelId="{0C3628BF-A130-490F-975F-6112F8A31041}">
      <dsp:nvSpPr>
        <dsp:cNvPr id="0" name=""/>
        <dsp:cNvSpPr/>
      </dsp:nvSpPr>
      <dsp:spPr>
        <a:xfrm>
          <a:off x="3897204" y="2541403"/>
          <a:ext cx="2540941" cy="15245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Tools: VS Code, GitHub, Trello, Canva</a:t>
          </a:r>
        </a:p>
      </dsp:txBody>
      <dsp:txXfrm>
        <a:off x="3941857" y="2586056"/>
        <a:ext cx="2451635" cy="14352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279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074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8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26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56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77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12/4/2025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504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12/4/2025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562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12/4/2025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810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554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3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041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10135D4-D3A1-4556-B91B-4A12069D4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oving Gears">
            <a:extLst>
              <a:ext uri="{FF2B5EF4-FFF2-40B4-BE49-F238E27FC236}">
                <a16:creationId xmlns:a16="http://schemas.microsoft.com/office/drawing/2014/main" id="{16079754-A1E2-BA2E-84E2-E331BED0CD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5436" r="14773" b="9337"/>
          <a:stretch>
            <a:fillRect/>
          </a:stretch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2015" y="-752015"/>
            <a:ext cx="6858000" cy="836203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50000"/>
                </a:srgbClr>
              </a:gs>
              <a:gs pos="10000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918" y="3429000"/>
            <a:ext cx="4506064" cy="1888742"/>
          </a:xfrm>
        </p:spPr>
        <p:txBody>
          <a:bodyPr>
            <a:normAutofit/>
          </a:bodyPr>
          <a:lstStyle/>
          <a:p>
            <a:pPr algn="l"/>
            <a:r>
              <a:rPr lang="en-US" sz="2900" dirty="0">
                <a:solidFill>
                  <a:srgbClr val="FFFFFF"/>
                </a:solidFill>
              </a:rPr>
              <a:t>COS 495 – Final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916" y="5428229"/>
            <a:ext cx="4506066" cy="8996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By: Robert Dorsey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E010E-0DA9-2135-5853-17EC3146C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en-US" b="0" dirty="0">
                <a:ea typeface="+mj-lt"/>
                <a:cs typeface="+mj-lt"/>
              </a:rPr>
              <a:t>My Role in the Project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52DE9-A1E5-E2E0-A6BE-7F99B433E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ea typeface="+mn-lt"/>
                <a:cs typeface="+mn-lt"/>
              </a:rPr>
              <a:t>QR code to access application</a:t>
            </a:r>
          </a:p>
          <a:p>
            <a:r>
              <a:rPr lang="en-US" sz="1800" dirty="0">
                <a:ea typeface="+mn-lt"/>
                <a:cs typeface="+mn-lt"/>
              </a:rPr>
              <a:t>Developed UI interactions</a:t>
            </a:r>
            <a:endParaRPr lang="en-US" sz="1800" dirty="0"/>
          </a:p>
          <a:p>
            <a:r>
              <a:rPr lang="en-US" sz="1800" dirty="0">
                <a:ea typeface="+mn-lt"/>
                <a:cs typeface="+mn-lt"/>
              </a:rPr>
              <a:t>Updated Trello cards &amp; documentation</a:t>
            </a:r>
            <a:endParaRPr lang="en-US" sz="1800" dirty="0"/>
          </a:p>
          <a:p>
            <a:r>
              <a:rPr lang="en-US" sz="1800" dirty="0">
                <a:ea typeface="+mn-lt"/>
                <a:cs typeface="+mn-lt"/>
              </a:rPr>
              <a:t>Helped design the user manual</a:t>
            </a:r>
            <a:endParaRPr lang="en-US" sz="1800" dirty="0"/>
          </a:p>
          <a:p>
            <a:r>
              <a:rPr lang="en-US" sz="1800" dirty="0"/>
              <a:t>Worked with </a:t>
            </a:r>
            <a:r>
              <a:rPr lang="en-US" sz="1800" dirty="0" err="1"/>
              <a:t>Zhakeya</a:t>
            </a:r>
            <a:r>
              <a:rPr lang="en-US" sz="1800" dirty="0"/>
              <a:t> on the logo</a:t>
            </a:r>
          </a:p>
          <a:p>
            <a:endParaRPr lang="en-US" sz="1800"/>
          </a:p>
        </p:txBody>
      </p:sp>
      <p:pic>
        <p:nvPicPr>
          <p:cNvPr id="4" name="Picture 3" descr="A qr code with a green logo&#10;&#10;AI-generated content may be incorrect.">
            <a:extLst>
              <a:ext uri="{FF2B5EF4-FFF2-40B4-BE49-F238E27FC236}">
                <a16:creationId xmlns:a16="http://schemas.microsoft.com/office/drawing/2014/main" id="{0187E656-33E2-E440-BB14-B5CBB91235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063" r="9632" b="1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479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E92E81-0CCE-C2F3-64E9-A4AE398AA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en-US" sz="4000" b="0">
                <a:ea typeface="+mj-lt"/>
                <a:cs typeface="+mj-lt"/>
              </a:rPr>
              <a:t>What I Learned</a:t>
            </a:r>
            <a:endParaRPr lang="en-US" sz="400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E36738A5-2B64-EE6A-EE57-A0334824B2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7500805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888EB7-AAA3-3C1D-8A7E-DBFBC2E87E2F}"/>
              </a:ext>
            </a:extLst>
          </p:cNvPr>
          <p:cNvSpPr txBox="1"/>
          <p:nvPr/>
        </p:nvSpPr>
        <p:spPr>
          <a:xfrm>
            <a:off x="8379402" y="7006936"/>
            <a:ext cx="3919105" cy="10275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00"/>
              <a:t>ThePhoto by PhotoAuthor is licensed under CCYYSA.</a:t>
            </a:r>
          </a:p>
        </p:txBody>
      </p:sp>
    </p:spTree>
    <p:extLst>
      <p:ext uri="{BB962C8B-B14F-4D97-AF65-F5344CB8AC3E}">
        <p14:creationId xmlns:p14="http://schemas.microsoft.com/office/powerpoint/2010/main" val="1763168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A466FCC-26A6-AD0C-513D-472AAABEC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140BE8-0776-447E-1214-96A3DD5E9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50" y="1252728"/>
            <a:ext cx="2905613" cy="4768815"/>
          </a:xfrm>
        </p:spPr>
        <p:txBody>
          <a:bodyPr>
            <a:normAutofit/>
          </a:bodyPr>
          <a:lstStyle/>
          <a:p>
            <a:r>
              <a:rPr lang="en-US" sz="3200" b="0">
                <a:ea typeface="+mj-lt"/>
                <a:cs typeface="+mj-lt"/>
              </a:rPr>
              <a:t>Problems Faced</a:t>
            </a:r>
            <a:endParaRPr lang="en-US" sz="32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5CD0489-8E0D-D035-2D6E-ADCAB1E876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2678871"/>
              </p:ext>
            </p:extLst>
          </p:nvPr>
        </p:nvGraphicFramePr>
        <p:xfrm>
          <a:off x="4021483" y="1252728"/>
          <a:ext cx="7536203" cy="4768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8227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A22726-DA03-BCB0-F12E-98258FB7E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818081-A256-B4BE-69F8-CB1A80B30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48640"/>
            <a:ext cx="9160475" cy="1132258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ea typeface="+mj-lt"/>
                <a:cs typeface="+mj-lt"/>
              </a:rPr>
              <a:t>Results &amp; Tools Used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CFAEB4B-5C05-840C-9AC4-A8518288B5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7823166"/>
              </p:ext>
            </p:extLst>
          </p:nvPr>
        </p:nvGraphicFramePr>
        <p:xfrm>
          <a:off x="930876" y="2037806"/>
          <a:ext cx="10335350" cy="406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17359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51EE9D-DAD1-7B94-2984-F1DBAF99E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en-US" b="0" dirty="0">
                <a:ea typeface="+mj-lt"/>
                <a:cs typeface="+mj-lt"/>
              </a:rPr>
              <a:t>What I Would Do Differently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6A91C-5C64-1BBD-DF5F-15CC122A3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>
                <a:ea typeface="+mn-lt"/>
                <a:cs typeface="+mn-lt"/>
              </a:rPr>
              <a:t>Start documentation earlier</a:t>
            </a:r>
            <a:endParaRPr lang="en-US" sz="1800"/>
          </a:p>
          <a:p>
            <a:r>
              <a:rPr lang="en-US" sz="1800">
                <a:ea typeface="+mn-lt"/>
                <a:cs typeface="+mn-lt"/>
              </a:rPr>
              <a:t>Communicate more frequently</a:t>
            </a:r>
            <a:endParaRPr lang="en-US" sz="1800"/>
          </a:p>
          <a:p>
            <a:r>
              <a:rPr lang="en-US" sz="1800">
                <a:ea typeface="+mn-lt"/>
                <a:cs typeface="+mn-lt"/>
              </a:rPr>
              <a:t>Create UI prototypes before coding</a:t>
            </a:r>
            <a:endParaRPr lang="en-US" sz="1800"/>
          </a:p>
          <a:p>
            <a:r>
              <a:rPr lang="en-US" sz="1800"/>
              <a:t>Create a calendar to balance class work and other responsibilities I have on campus</a:t>
            </a:r>
          </a:p>
          <a:p>
            <a:endParaRPr lang="en-US" sz="1800"/>
          </a:p>
        </p:txBody>
      </p:sp>
      <p:pic>
        <p:nvPicPr>
          <p:cNvPr id="5" name="Picture 4" descr="A person reaching for a paper on a table full of paper and sticky notes">
            <a:extLst>
              <a:ext uri="{FF2B5EF4-FFF2-40B4-BE49-F238E27FC236}">
                <a16:creationId xmlns:a16="http://schemas.microsoft.com/office/drawing/2014/main" id="{1038CB58-D7C4-2743-CB8F-3525232457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030" r="27803" b="4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201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BFC67F-6606-C506-4503-A7180D22E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en-US" b="0" dirty="0">
                <a:ea typeface="+mj-lt"/>
                <a:cs typeface="+mj-lt"/>
              </a:rPr>
              <a:t>Overcoming Problems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1BA50-48FF-EFF3-0033-F2C23A1CF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>
                <a:ea typeface="+mn-lt"/>
                <a:cs typeface="+mn-lt"/>
              </a:rPr>
              <a:t>Learned and Used Trello to track tasks</a:t>
            </a:r>
            <a:endParaRPr lang="en-US" sz="1800"/>
          </a:p>
          <a:p>
            <a:r>
              <a:rPr lang="en-US" sz="1800"/>
              <a:t>Finally figured out how to add the logo to the QR code</a:t>
            </a:r>
          </a:p>
          <a:p>
            <a:r>
              <a:rPr lang="en-US" sz="1800">
                <a:ea typeface="+mn-lt"/>
                <a:cs typeface="+mn-lt"/>
              </a:rPr>
              <a:t>Managed time around Mister KSU appearances at the end</a:t>
            </a:r>
            <a:endParaRPr lang="en-US" sz="1800"/>
          </a:p>
          <a:p>
            <a:r>
              <a:rPr lang="en-US" sz="1800">
                <a:ea typeface="+mn-lt"/>
                <a:cs typeface="+mn-lt"/>
              </a:rPr>
              <a:t>Eventually Stayed consistent even during busy weeks</a:t>
            </a:r>
            <a:endParaRPr lang="en-US" sz="1800"/>
          </a:p>
          <a:p>
            <a:endParaRPr lang="en-US" sz="1800"/>
          </a:p>
        </p:txBody>
      </p:sp>
      <p:pic>
        <p:nvPicPr>
          <p:cNvPr id="5" name="Picture 4" descr="Orange arrow exiting grid maze">
            <a:extLst>
              <a:ext uri="{FF2B5EF4-FFF2-40B4-BE49-F238E27FC236}">
                <a16:creationId xmlns:a16="http://schemas.microsoft.com/office/drawing/2014/main" id="{46956FF8-5C5D-4BE9-39FA-BD94A71416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96" r="25982" b="10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DA9942F-A18C-9E9D-BF08-9291C54E1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DA80FA-ACCD-2FB8-6CCF-228D35985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809" y="353681"/>
            <a:ext cx="6572382" cy="9743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Thank You</a:t>
            </a: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40B4A93F-FFEC-BAF9-5946-5FA4E08EC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0769" y="1429352"/>
            <a:ext cx="4330461" cy="433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381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VanillaVTI</vt:lpstr>
      <vt:lpstr>COS 495 – Final Project</vt:lpstr>
      <vt:lpstr>My Role in the Project</vt:lpstr>
      <vt:lpstr>What I Learned</vt:lpstr>
      <vt:lpstr>Problems Faced</vt:lpstr>
      <vt:lpstr>Results &amp; Tools Used</vt:lpstr>
      <vt:lpstr>What I Would Do Differently</vt:lpstr>
      <vt:lpstr>Overcoming Problems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114</cp:revision>
  <dcterms:created xsi:type="dcterms:W3CDTF">2025-12-04T21:29:21Z</dcterms:created>
  <dcterms:modified xsi:type="dcterms:W3CDTF">2025-12-04T22:45:25Z</dcterms:modified>
</cp:coreProperties>
</file>